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1" r:id="rId4"/>
  </p:sldMasterIdLst>
  <p:notesMasterIdLst>
    <p:notesMasterId r:id="rId24"/>
  </p:notesMasterIdLst>
  <p:handoutMasterIdLst>
    <p:handoutMasterId r:id="rId25"/>
  </p:handoutMasterIdLst>
  <p:sldIdLst>
    <p:sldId id="347" r:id="rId5"/>
    <p:sldId id="358" r:id="rId6"/>
    <p:sldId id="359" r:id="rId7"/>
    <p:sldId id="361" r:id="rId8"/>
    <p:sldId id="366" r:id="rId9"/>
    <p:sldId id="372" r:id="rId10"/>
    <p:sldId id="353" r:id="rId11"/>
    <p:sldId id="326" r:id="rId12"/>
    <p:sldId id="362" r:id="rId13"/>
    <p:sldId id="354" r:id="rId14"/>
    <p:sldId id="374" r:id="rId15"/>
    <p:sldId id="370" r:id="rId16"/>
    <p:sldId id="378" r:id="rId17"/>
    <p:sldId id="377" r:id="rId18"/>
    <p:sldId id="376" r:id="rId19"/>
    <p:sldId id="357" r:id="rId20"/>
    <p:sldId id="371" r:id="rId21"/>
    <p:sldId id="350" r:id="rId22"/>
    <p:sldId id="35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C600"/>
    <a:srgbClr val="263D6C"/>
    <a:srgbClr val="FFD254"/>
    <a:srgbClr val="374C84"/>
    <a:srgbClr val="F047CE"/>
    <a:srgbClr val="EA8A00"/>
    <a:srgbClr val="FFE968"/>
    <a:srgbClr val="FFE18D"/>
    <a:srgbClr val="F8FF8B"/>
    <a:srgbClr val="FFE5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0849FA-A7DD-1544-B669-573DF6587C0D}" v="2786" dt="2023-06-07T06:13:43.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64082"/>
  </p:normalViewPr>
  <p:slideViewPr>
    <p:cSldViewPr snapToGrid="0">
      <p:cViewPr varScale="1">
        <p:scale>
          <a:sx n="79" d="100"/>
          <a:sy n="79" d="100"/>
        </p:scale>
        <p:origin x="2400" y="20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IN, MIHIKA" userId="ed1769e8-6b6d-4ba8-8c2d-cff322adbfed" providerId="ADAL" clId="{7C0849FA-A7DD-1544-B669-573DF6587C0D}"/>
    <pc:docChg chg="undo redo custSel addSld delSld modSld sldOrd">
      <pc:chgData name="JAIN, MIHIKA" userId="ed1769e8-6b6d-4ba8-8c2d-cff322adbfed" providerId="ADAL" clId="{7C0849FA-A7DD-1544-B669-573DF6587C0D}" dt="2023-06-07T15:49:51.238" v="17184" actId="20577"/>
      <pc:docMkLst>
        <pc:docMk/>
      </pc:docMkLst>
      <pc:sldChg chg="modSp mod">
        <pc:chgData name="JAIN, MIHIKA" userId="ed1769e8-6b6d-4ba8-8c2d-cff322adbfed" providerId="ADAL" clId="{7C0849FA-A7DD-1544-B669-573DF6587C0D}" dt="2023-06-06T04:10:05.781" v="14427" actId="20577"/>
        <pc:sldMkLst>
          <pc:docMk/>
          <pc:sldMk cId="276104544" sldId="326"/>
        </pc:sldMkLst>
        <pc:spChg chg="mod">
          <ac:chgData name="JAIN, MIHIKA" userId="ed1769e8-6b6d-4ba8-8c2d-cff322adbfed" providerId="ADAL" clId="{7C0849FA-A7DD-1544-B669-573DF6587C0D}" dt="2023-05-19T08:04:19.644" v="2911" actId="20577"/>
          <ac:spMkLst>
            <pc:docMk/>
            <pc:sldMk cId="276104544" sldId="326"/>
            <ac:spMk id="18" creationId="{8074F7EE-5E14-9A4F-8357-08F829399E27}"/>
          </ac:spMkLst>
        </pc:spChg>
        <pc:spChg chg="mod">
          <ac:chgData name="JAIN, MIHIKA" userId="ed1769e8-6b6d-4ba8-8c2d-cff322adbfed" providerId="ADAL" clId="{7C0849FA-A7DD-1544-B669-573DF6587C0D}" dt="2023-06-06T04:10:05.781" v="14427" actId="20577"/>
          <ac:spMkLst>
            <pc:docMk/>
            <pc:sldMk cId="276104544" sldId="326"/>
            <ac:spMk id="22" creationId="{3EAC4946-0B28-194C-B75C-21A1BF8C52B4}"/>
          </ac:spMkLst>
        </pc:spChg>
        <pc:spChg chg="mod">
          <ac:chgData name="JAIN, MIHIKA" userId="ed1769e8-6b6d-4ba8-8c2d-cff322adbfed" providerId="ADAL" clId="{7C0849FA-A7DD-1544-B669-573DF6587C0D}" dt="2023-05-18T12:13:16.355" v="1643" actId="5793"/>
          <ac:spMkLst>
            <pc:docMk/>
            <pc:sldMk cId="276104544" sldId="326"/>
            <ac:spMk id="23" creationId="{89F0992F-1B8E-1148-B06D-59A58241702A}"/>
          </ac:spMkLst>
        </pc:spChg>
      </pc:sldChg>
      <pc:sldChg chg="modSp mod">
        <pc:chgData name="JAIN, MIHIKA" userId="ed1769e8-6b6d-4ba8-8c2d-cff322adbfed" providerId="ADAL" clId="{7C0849FA-A7DD-1544-B669-573DF6587C0D}" dt="2023-06-06T13:17:39.978" v="14706" actId="20577"/>
        <pc:sldMkLst>
          <pc:docMk/>
          <pc:sldMk cId="3872471243" sldId="347"/>
        </pc:sldMkLst>
        <pc:spChg chg="mod">
          <ac:chgData name="JAIN, MIHIKA" userId="ed1769e8-6b6d-4ba8-8c2d-cff322adbfed" providerId="ADAL" clId="{7C0849FA-A7DD-1544-B669-573DF6587C0D}" dt="2023-06-06T13:17:39.978" v="14706" actId="20577"/>
          <ac:spMkLst>
            <pc:docMk/>
            <pc:sldMk cId="3872471243" sldId="347"/>
            <ac:spMk id="4" creationId="{BAED57D0-0CBE-4351-8C66-E4C1FADD5460}"/>
          </ac:spMkLst>
        </pc:spChg>
        <pc:spChg chg="mod">
          <ac:chgData name="JAIN, MIHIKA" userId="ed1769e8-6b6d-4ba8-8c2d-cff322adbfed" providerId="ADAL" clId="{7C0849FA-A7DD-1544-B669-573DF6587C0D}" dt="2023-06-06T13:15:17.923" v="14619" actId="20577"/>
          <ac:spMkLst>
            <pc:docMk/>
            <pc:sldMk cId="3872471243" sldId="347"/>
            <ac:spMk id="16" creationId="{7040753F-D041-41EB-A299-6D66A92A372D}"/>
          </ac:spMkLst>
        </pc:spChg>
        <pc:spChg chg="mod">
          <ac:chgData name="JAIN, MIHIKA" userId="ed1769e8-6b6d-4ba8-8c2d-cff322adbfed" providerId="ADAL" clId="{7C0849FA-A7DD-1544-B669-573DF6587C0D}" dt="2023-06-06T13:16:07.309" v="14666" actId="20577"/>
          <ac:spMkLst>
            <pc:docMk/>
            <pc:sldMk cId="3872471243" sldId="347"/>
            <ac:spMk id="17" creationId="{139D3992-A7B1-4C80-828A-46BF0C0D3F34}"/>
          </ac:spMkLst>
        </pc:spChg>
      </pc:sldChg>
      <pc:sldChg chg="addSp delSp modSp mod modTransition">
        <pc:chgData name="JAIN, MIHIKA" userId="ed1769e8-6b6d-4ba8-8c2d-cff322adbfed" providerId="ADAL" clId="{7C0849FA-A7DD-1544-B669-573DF6587C0D}" dt="2023-06-07T06:05:27.576" v="16501" actId="20577"/>
        <pc:sldMkLst>
          <pc:docMk/>
          <pc:sldMk cId="3483398482" sldId="353"/>
        </pc:sldMkLst>
        <pc:spChg chg="del mod">
          <ac:chgData name="JAIN, MIHIKA" userId="ed1769e8-6b6d-4ba8-8c2d-cff322adbfed" providerId="ADAL" clId="{7C0849FA-A7DD-1544-B669-573DF6587C0D}" dt="2023-05-18T08:49:13.774" v="534" actId="478"/>
          <ac:spMkLst>
            <pc:docMk/>
            <pc:sldMk cId="3483398482" sldId="353"/>
            <ac:spMk id="2" creationId="{F38BBD5D-C41B-A0D3-451F-00C5552D7B52}"/>
          </ac:spMkLst>
        </pc:spChg>
        <pc:spChg chg="add del mod">
          <ac:chgData name="JAIN, MIHIKA" userId="ed1769e8-6b6d-4ba8-8c2d-cff322adbfed" providerId="ADAL" clId="{7C0849FA-A7DD-1544-B669-573DF6587C0D}" dt="2023-05-18T08:49:12.903" v="533"/>
          <ac:spMkLst>
            <pc:docMk/>
            <pc:sldMk cId="3483398482" sldId="353"/>
            <ac:spMk id="3" creationId="{C0D8C361-577A-B7DA-C456-F848838BC8D2}"/>
          </ac:spMkLst>
        </pc:spChg>
        <pc:spChg chg="add del mod">
          <ac:chgData name="JAIN, MIHIKA" userId="ed1769e8-6b6d-4ba8-8c2d-cff322adbfed" providerId="ADAL" clId="{7C0849FA-A7DD-1544-B669-573DF6587C0D}" dt="2023-05-18T08:49:12.903" v="533"/>
          <ac:spMkLst>
            <pc:docMk/>
            <pc:sldMk cId="3483398482" sldId="353"/>
            <ac:spMk id="4" creationId="{9E6093E0-3C13-478C-AA28-8876C6DF9CAB}"/>
          </ac:spMkLst>
        </pc:spChg>
        <pc:spChg chg="del">
          <ac:chgData name="JAIN, MIHIKA" userId="ed1769e8-6b6d-4ba8-8c2d-cff322adbfed" providerId="ADAL" clId="{7C0849FA-A7DD-1544-B669-573DF6587C0D}" dt="2023-05-18T08:49:13.774" v="534" actId="478"/>
          <ac:spMkLst>
            <pc:docMk/>
            <pc:sldMk cId="3483398482" sldId="353"/>
            <ac:spMk id="5" creationId="{FF577AE3-47BF-DAB4-7630-FADE7600B2FC}"/>
          </ac:spMkLst>
        </pc:spChg>
        <pc:spChg chg="del">
          <ac:chgData name="JAIN, MIHIKA" userId="ed1769e8-6b6d-4ba8-8c2d-cff322adbfed" providerId="ADAL" clId="{7C0849FA-A7DD-1544-B669-573DF6587C0D}" dt="2023-05-18T08:49:13.774" v="534" actId="478"/>
          <ac:spMkLst>
            <pc:docMk/>
            <pc:sldMk cId="3483398482" sldId="353"/>
            <ac:spMk id="6" creationId="{1AB5CE39-2877-A152-F86E-B1CAFF699B22}"/>
          </ac:spMkLst>
        </pc:spChg>
        <pc:spChg chg="add del mod">
          <ac:chgData name="JAIN, MIHIKA" userId="ed1769e8-6b6d-4ba8-8c2d-cff322adbfed" providerId="ADAL" clId="{7C0849FA-A7DD-1544-B669-573DF6587C0D}" dt="2023-05-18T08:49:12.903" v="533"/>
          <ac:spMkLst>
            <pc:docMk/>
            <pc:sldMk cId="3483398482" sldId="353"/>
            <ac:spMk id="7" creationId="{BAB43F63-7101-C9FD-3B65-F289C674520E}"/>
          </ac:spMkLst>
        </pc:spChg>
        <pc:spChg chg="mod">
          <ac:chgData name="JAIN, MIHIKA" userId="ed1769e8-6b6d-4ba8-8c2d-cff322adbfed" providerId="ADAL" clId="{7C0849FA-A7DD-1544-B669-573DF6587C0D}" dt="2023-05-18T08:49:10.406" v="532"/>
          <ac:spMkLst>
            <pc:docMk/>
            <pc:sldMk cId="3483398482" sldId="353"/>
            <ac:spMk id="15" creationId="{7E695F74-377D-91C4-652C-9D4F0661AD10}"/>
          </ac:spMkLst>
        </pc:spChg>
        <pc:spChg chg="mod">
          <ac:chgData name="JAIN, MIHIKA" userId="ed1769e8-6b6d-4ba8-8c2d-cff322adbfed" providerId="ADAL" clId="{7C0849FA-A7DD-1544-B669-573DF6587C0D}" dt="2023-05-17T11:11:47.862" v="504" actId="20577"/>
          <ac:spMkLst>
            <pc:docMk/>
            <pc:sldMk cId="3483398482" sldId="353"/>
            <ac:spMk id="17" creationId="{16E741DE-C230-4DDE-4F12-32A572AA7EFF}"/>
          </ac:spMkLst>
        </pc:spChg>
        <pc:spChg chg="mod">
          <ac:chgData name="JAIN, MIHIKA" userId="ed1769e8-6b6d-4ba8-8c2d-cff322adbfed" providerId="ADAL" clId="{7C0849FA-A7DD-1544-B669-573DF6587C0D}" dt="2023-05-17T10:59:17.940" v="425" actId="20577"/>
          <ac:spMkLst>
            <pc:docMk/>
            <pc:sldMk cId="3483398482" sldId="353"/>
            <ac:spMk id="19" creationId="{E6A7869F-45D3-5F3B-8EBD-E1984013C5E8}"/>
          </ac:spMkLst>
        </pc:spChg>
        <pc:spChg chg="mod">
          <ac:chgData name="JAIN, MIHIKA" userId="ed1769e8-6b6d-4ba8-8c2d-cff322adbfed" providerId="ADAL" clId="{7C0849FA-A7DD-1544-B669-573DF6587C0D}" dt="2023-05-18T08:49:10.406" v="532"/>
          <ac:spMkLst>
            <pc:docMk/>
            <pc:sldMk cId="3483398482" sldId="353"/>
            <ac:spMk id="21" creationId="{A6B30929-0583-0EE1-D786-FBE535A58501}"/>
          </ac:spMkLst>
        </pc:spChg>
        <pc:spChg chg="mod">
          <ac:chgData name="JAIN, MIHIKA" userId="ed1769e8-6b6d-4ba8-8c2d-cff322adbfed" providerId="ADAL" clId="{7C0849FA-A7DD-1544-B669-573DF6587C0D}" dt="2023-05-18T08:49:10.406" v="532"/>
          <ac:spMkLst>
            <pc:docMk/>
            <pc:sldMk cId="3483398482" sldId="353"/>
            <ac:spMk id="22" creationId="{080C85E4-D3DF-ACE9-EEFE-CD79DD76DB2D}"/>
          </ac:spMkLst>
        </pc:spChg>
        <pc:spChg chg="mod">
          <ac:chgData name="JAIN, MIHIKA" userId="ed1769e8-6b6d-4ba8-8c2d-cff322adbfed" providerId="ADAL" clId="{7C0849FA-A7DD-1544-B669-573DF6587C0D}" dt="2023-05-18T08:49:10.406" v="532"/>
          <ac:spMkLst>
            <pc:docMk/>
            <pc:sldMk cId="3483398482" sldId="353"/>
            <ac:spMk id="23" creationId="{8EEA305C-09F2-5083-BE7F-68F7CFB6EEEE}"/>
          </ac:spMkLst>
        </pc:spChg>
        <pc:spChg chg="mod">
          <ac:chgData name="JAIN, MIHIKA" userId="ed1769e8-6b6d-4ba8-8c2d-cff322adbfed" providerId="ADAL" clId="{7C0849FA-A7DD-1544-B669-573DF6587C0D}" dt="2023-05-18T08:49:10.406" v="532"/>
          <ac:spMkLst>
            <pc:docMk/>
            <pc:sldMk cId="3483398482" sldId="353"/>
            <ac:spMk id="24" creationId="{84424BA3-DC3A-925A-9D40-4528D677D10F}"/>
          </ac:spMkLst>
        </pc:spChg>
        <pc:spChg chg="mod">
          <ac:chgData name="JAIN, MIHIKA" userId="ed1769e8-6b6d-4ba8-8c2d-cff322adbfed" providerId="ADAL" clId="{7C0849FA-A7DD-1544-B669-573DF6587C0D}" dt="2023-05-18T08:49:10.406" v="532"/>
          <ac:spMkLst>
            <pc:docMk/>
            <pc:sldMk cId="3483398482" sldId="353"/>
            <ac:spMk id="25" creationId="{8A117741-952A-43F9-BB33-380DA4A8DA74}"/>
          </ac:spMkLst>
        </pc:spChg>
        <pc:spChg chg="mod">
          <ac:chgData name="JAIN, MIHIKA" userId="ed1769e8-6b6d-4ba8-8c2d-cff322adbfed" providerId="ADAL" clId="{7C0849FA-A7DD-1544-B669-573DF6587C0D}" dt="2023-05-18T08:49:10.406" v="532"/>
          <ac:spMkLst>
            <pc:docMk/>
            <pc:sldMk cId="3483398482" sldId="353"/>
            <ac:spMk id="26" creationId="{77BB0DB4-0DFE-4F39-1261-1CAF980BCF56}"/>
          </ac:spMkLst>
        </pc:spChg>
        <pc:spChg chg="mod">
          <ac:chgData name="JAIN, MIHIKA" userId="ed1769e8-6b6d-4ba8-8c2d-cff322adbfed" providerId="ADAL" clId="{7C0849FA-A7DD-1544-B669-573DF6587C0D}" dt="2023-05-18T08:49:10.406" v="532"/>
          <ac:spMkLst>
            <pc:docMk/>
            <pc:sldMk cId="3483398482" sldId="353"/>
            <ac:spMk id="27" creationId="{2CF00519-211E-A03E-D267-163324797C04}"/>
          </ac:spMkLst>
        </pc:spChg>
        <pc:spChg chg="add del mod">
          <ac:chgData name="JAIN, MIHIKA" userId="ed1769e8-6b6d-4ba8-8c2d-cff322adbfed" providerId="ADAL" clId="{7C0849FA-A7DD-1544-B669-573DF6587C0D}" dt="2023-05-18T08:49:30.674" v="539" actId="478"/>
          <ac:spMkLst>
            <pc:docMk/>
            <pc:sldMk cId="3483398482" sldId="353"/>
            <ac:spMk id="29" creationId="{54C5278C-1194-69C9-D9E9-277B8B42C135}"/>
          </ac:spMkLst>
        </pc:spChg>
        <pc:spChg chg="add del mod">
          <ac:chgData name="JAIN, MIHIKA" userId="ed1769e8-6b6d-4ba8-8c2d-cff322adbfed" providerId="ADAL" clId="{7C0849FA-A7DD-1544-B669-573DF6587C0D}" dt="2023-05-18T08:49:27.183" v="538" actId="478"/>
          <ac:spMkLst>
            <pc:docMk/>
            <pc:sldMk cId="3483398482" sldId="353"/>
            <ac:spMk id="30" creationId="{F0BB073D-CD5C-6208-D65D-FA682BD33687}"/>
          </ac:spMkLst>
        </pc:spChg>
        <pc:spChg chg="add mod">
          <ac:chgData name="JAIN, MIHIKA" userId="ed1769e8-6b6d-4ba8-8c2d-cff322adbfed" providerId="ADAL" clId="{7C0849FA-A7DD-1544-B669-573DF6587C0D}" dt="2023-05-18T08:49:15.235" v="535"/>
          <ac:spMkLst>
            <pc:docMk/>
            <pc:sldMk cId="3483398482" sldId="353"/>
            <ac:spMk id="31" creationId="{9702FF2D-D181-6601-C2BD-7A42F68066A3}"/>
          </ac:spMkLst>
        </pc:spChg>
        <pc:spChg chg="add mod">
          <ac:chgData name="JAIN, MIHIKA" userId="ed1769e8-6b6d-4ba8-8c2d-cff322adbfed" providerId="ADAL" clId="{7C0849FA-A7DD-1544-B669-573DF6587C0D}" dt="2023-05-18T08:49:15.235" v="535"/>
          <ac:spMkLst>
            <pc:docMk/>
            <pc:sldMk cId="3483398482" sldId="353"/>
            <ac:spMk id="32" creationId="{C31BA4FF-F179-A397-CA7A-833A8DA16BB9}"/>
          </ac:spMkLst>
        </pc:spChg>
        <pc:spChg chg="mod">
          <ac:chgData name="JAIN, MIHIKA" userId="ed1769e8-6b6d-4ba8-8c2d-cff322adbfed" providerId="ADAL" clId="{7C0849FA-A7DD-1544-B669-573DF6587C0D}" dt="2023-05-19T08:03:30.468" v="2909" actId="20577"/>
          <ac:spMkLst>
            <pc:docMk/>
            <pc:sldMk cId="3483398482" sldId="353"/>
            <ac:spMk id="35" creationId="{C1FAA22F-A391-AC6D-949C-259A83B7B8C5}"/>
          </ac:spMkLst>
        </pc:spChg>
        <pc:spChg chg="mod">
          <ac:chgData name="JAIN, MIHIKA" userId="ed1769e8-6b6d-4ba8-8c2d-cff322adbfed" providerId="ADAL" clId="{7C0849FA-A7DD-1544-B669-573DF6587C0D}" dt="2023-06-07T06:05:27.576" v="16501" actId="20577"/>
          <ac:spMkLst>
            <pc:docMk/>
            <pc:sldMk cId="3483398482" sldId="353"/>
            <ac:spMk id="36" creationId="{4EB7A8B1-1C33-B828-AE5E-3037AC1D883D}"/>
          </ac:spMkLst>
        </pc:spChg>
        <pc:spChg chg="mod">
          <ac:chgData name="JAIN, MIHIKA" userId="ed1769e8-6b6d-4ba8-8c2d-cff322adbfed" providerId="ADAL" clId="{7C0849FA-A7DD-1544-B669-573DF6587C0D}" dt="2023-05-18T08:49:15.235" v="535"/>
          <ac:spMkLst>
            <pc:docMk/>
            <pc:sldMk cId="3483398482" sldId="353"/>
            <ac:spMk id="37" creationId="{9CA545E3-925E-3D89-BAB2-863EE66D53DB}"/>
          </ac:spMkLst>
        </pc:spChg>
        <pc:spChg chg="mod">
          <ac:chgData name="JAIN, MIHIKA" userId="ed1769e8-6b6d-4ba8-8c2d-cff322adbfed" providerId="ADAL" clId="{7C0849FA-A7DD-1544-B669-573DF6587C0D}" dt="2023-05-18T08:49:15.235" v="535"/>
          <ac:spMkLst>
            <pc:docMk/>
            <pc:sldMk cId="3483398482" sldId="353"/>
            <ac:spMk id="38" creationId="{6B0169A4-803F-1D91-67B9-5ED8F45FED05}"/>
          </ac:spMkLst>
        </pc:spChg>
        <pc:spChg chg="mod">
          <ac:chgData name="JAIN, MIHIKA" userId="ed1769e8-6b6d-4ba8-8c2d-cff322adbfed" providerId="ADAL" clId="{7C0849FA-A7DD-1544-B669-573DF6587C0D}" dt="2023-05-18T08:49:15.235" v="535"/>
          <ac:spMkLst>
            <pc:docMk/>
            <pc:sldMk cId="3483398482" sldId="353"/>
            <ac:spMk id="39" creationId="{5927530C-7268-D031-225C-820F0253E594}"/>
          </ac:spMkLst>
        </pc:spChg>
        <pc:spChg chg="mod">
          <ac:chgData name="JAIN, MIHIKA" userId="ed1769e8-6b6d-4ba8-8c2d-cff322adbfed" providerId="ADAL" clId="{7C0849FA-A7DD-1544-B669-573DF6587C0D}" dt="2023-05-19T09:34:14.647" v="3521" actId="207"/>
          <ac:spMkLst>
            <pc:docMk/>
            <pc:sldMk cId="3483398482" sldId="353"/>
            <ac:spMk id="40" creationId="{0735C288-DFE0-9F3F-5881-C89D31832A82}"/>
          </ac:spMkLst>
        </pc:spChg>
        <pc:spChg chg="mod">
          <ac:chgData name="JAIN, MIHIKA" userId="ed1769e8-6b6d-4ba8-8c2d-cff322adbfed" providerId="ADAL" clId="{7C0849FA-A7DD-1544-B669-573DF6587C0D}" dt="2023-05-19T09:34:57.332" v="3615" actId="692"/>
          <ac:spMkLst>
            <pc:docMk/>
            <pc:sldMk cId="3483398482" sldId="353"/>
            <ac:spMk id="41" creationId="{B3E03F5D-EAE1-464F-BDE4-798FE9C44A0E}"/>
          </ac:spMkLst>
        </pc:spChg>
        <pc:spChg chg="mod">
          <ac:chgData name="JAIN, MIHIKA" userId="ed1769e8-6b6d-4ba8-8c2d-cff322adbfed" providerId="ADAL" clId="{7C0849FA-A7DD-1544-B669-573DF6587C0D}" dt="2023-05-18T08:49:15.235" v="535"/>
          <ac:spMkLst>
            <pc:docMk/>
            <pc:sldMk cId="3483398482" sldId="353"/>
            <ac:spMk id="42" creationId="{13A7C807-522B-331A-27E2-8F998EC6BF2A}"/>
          </ac:spMkLst>
        </pc:spChg>
        <pc:grpChg chg="add del mod">
          <ac:chgData name="JAIN, MIHIKA" userId="ed1769e8-6b6d-4ba8-8c2d-cff322adbfed" providerId="ADAL" clId="{7C0849FA-A7DD-1544-B669-573DF6587C0D}" dt="2023-05-18T08:49:12.903" v="533"/>
          <ac:grpSpMkLst>
            <pc:docMk/>
            <pc:sldMk cId="3483398482" sldId="353"/>
            <ac:grpSpMk id="13" creationId="{D296BDE8-AC1A-492E-A294-C16E6C001A93}"/>
          </ac:grpSpMkLst>
        </pc:grpChg>
        <pc:grpChg chg="mod">
          <ac:chgData name="JAIN, MIHIKA" userId="ed1769e8-6b6d-4ba8-8c2d-cff322adbfed" providerId="ADAL" clId="{7C0849FA-A7DD-1544-B669-573DF6587C0D}" dt="2023-05-18T08:49:10.406" v="532"/>
          <ac:grpSpMkLst>
            <pc:docMk/>
            <pc:sldMk cId="3483398482" sldId="353"/>
            <ac:grpSpMk id="14" creationId="{80DDF60C-3FDD-B6B8-04A0-B11317960B1B}"/>
          </ac:grpSpMkLst>
        </pc:grpChg>
        <pc:grpChg chg="del">
          <ac:chgData name="JAIN, MIHIKA" userId="ed1769e8-6b6d-4ba8-8c2d-cff322adbfed" providerId="ADAL" clId="{7C0849FA-A7DD-1544-B669-573DF6587C0D}" dt="2023-05-18T08:49:13.774" v="534" actId="478"/>
          <ac:grpSpMkLst>
            <pc:docMk/>
            <pc:sldMk cId="3483398482" sldId="353"/>
            <ac:grpSpMk id="20" creationId="{0A652A8D-0A1C-B6B5-E75A-71EC22114871}"/>
          </ac:grpSpMkLst>
        </pc:grpChg>
        <pc:grpChg chg="add mod">
          <ac:chgData name="JAIN, MIHIKA" userId="ed1769e8-6b6d-4ba8-8c2d-cff322adbfed" providerId="ADAL" clId="{7C0849FA-A7DD-1544-B669-573DF6587C0D}" dt="2023-05-22T06:03:35.981" v="5241" actId="1076"/>
          <ac:grpSpMkLst>
            <pc:docMk/>
            <pc:sldMk cId="3483398482" sldId="353"/>
            <ac:grpSpMk id="33" creationId="{95781366-9C0D-1C96-5DE0-D7593B179043}"/>
          </ac:grpSpMkLst>
        </pc:grpChg>
        <pc:grpChg chg="mod">
          <ac:chgData name="JAIN, MIHIKA" userId="ed1769e8-6b6d-4ba8-8c2d-cff322adbfed" providerId="ADAL" clId="{7C0849FA-A7DD-1544-B669-573DF6587C0D}" dt="2023-05-18T08:49:15.235" v="535"/>
          <ac:grpSpMkLst>
            <pc:docMk/>
            <pc:sldMk cId="3483398482" sldId="353"/>
            <ac:grpSpMk id="34" creationId="{10964072-1160-28E0-6AD6-F8E569C154E7}"/>
          </ac:grpSpMkLst>
        </pc:grpChg>
      </pc:sldChg>
      <pc:sldChg chg="addSp delSp modSp mod setBg modNotesTx">
        <pc:chgData name="JAIN, MIHIKA" userId="ed1769e8-6b6d-4ba8-8c2d-cff322adbfed" providerId="ADAL" clId="{7C0849FA-A7DD-1544-B669-573DF6587C0D}" dt="2023-06-07T05:50:39.613" v="16499" actId="20577"/>
        <pc:sldMkLst>
          <pc:docMk/>
          <pc:sldMk cId="826775693" sldId="354"/>
        </pc:sldMkLst>
        <pc:spChg chg="mod">
          <ac:chgData name="JAIN, MIHIKA" userId="ed1769e8-6b6d-4ba8-8c2d-cff322adbfed" providerId="ADAL" clId="{7C0849FA-A7DD-1544-B669-573DF6587C0D}" dt="2023-05-19T08:11:03.624" v="3038"/>
          <ac:spMkLst>
            <pc:docMk/>
            <pc:sldMk cId="826775693" sldId="354"/>
            <ac:spMk id="4" creationId="{76B804CE-A67F-D77B-7B0B-551B24A25067}"/>
          </ac:spMkLst>
        </pc:spChg>
        <pc:spChg chg="add mod topLvl">
          <ac:chgData name="JAIN, MIHIKA" userId="ed1769e8-6b6d-4ba8-8c2d-cff322adbfed" providerId="ADAL" clId="{7C0849FA-A7DD-1544-B669-573DF6587C0D}" dt="2023-05-19T09:33:40.946" v="3429" actId="207"/>
          <ac:spMkLst>
            <pc:docMk/>
            <pc:sldMk cId="826775693" sldId="354"/>
            <ac:spMk id="5" creationId="{2C223339-2D7C-387C-79B0-5BA3D38E96E1}"/>
          </ac:spMkLst>
        </pc:spChg>
        <pc:spChg chg="mod">
          <ac:chgData name="JAIN, MIHIKA" userId="ed1769e8-6b6d-4ba8-8c2d-cff322adbfed" providerId="ADAL" clId="{7C0849FA-A7DD-1544-B669-573DF6587C0D}" dt="2023-06-07T05:50:39.613" v="16499" actId="20577"/>
          <ac:spMkLst>
            <pc:docMk/>
            <pc:sldMk cId="826775693" sldId="354"/>
            <ac:spMk id="6" creationId="{E36B7AEF-82DC-369A-666E-AF33CE52F5F9}"/>
          </ac:spMkLst>
        </pc:spChg>
        <pc:spChg chg="add mod topLvl">
          <ac:chgData name="JAIN, MIHIKA" userId="ed1769e8-6b6d-4ba8-8c2d-cff322adbfed" providerId="ADAL" clId="{7C0849FA-A7DD-1544-B669-573DF6587C0D}" dt="2023-05-19T09:28:42.980" v="3372" actId="165"/>
          <ac:spMkLst>
            <pc:docMk/>
            <pc:sldMk cId="826775693" sldId="354"/>
            <ac:spMk id="8" creationId="{7851F6B4-21CA-AC25-E9FE-544B22A8F814}"/>
          </ac:spMkLst>
        </pc:spChg>
        <pc:spChg chg="add del mod">
          <ac:chgData name="JAIN, MIHIKA" userId="ed1769e8-6b6d-4ba8-8c2d-cff322adbfed" providerId="ADAL" clId="{7C0849FA-A7DD-1544-B669-573DF6587C0D}" dt="2023-05-19T08:09:23.804" v="3020" actId="478"/>
          <ac:spMkLst>
            <pc:docMk/>
            <pc:sldMk cId="826775693" sldId="354"/>
            <ac:spMk id="9" creationId="{F5D736B3-FDA7-EE49-6EB0-23EC86628EB9}"/>
          </ac:spMkLst>
        </pc:spChg>
        <pc:spChg chg="add mod">
          <ac:chgData name="JAIN, MIHIKA" userId="ed1769e8-6b6d-4ba8-8c2d-cff322adbfed" providerId="ADAL" clId="{7C0849FA-A7DD-1544-B669-573DF6587C0D}" dt="2023-05-19T09:28:42.980" v="3372" actId="165"/>
          <ac:spMkLst>
            <pc:docMk/>
            <pc:sldMk cId="826775693" sldId="354"/>
            <ac:spMk id="11" creationId="{DAB482DB-BEBF-9ED3-0DB4-B889E0A70824}"/>
          </ac:spMkLst>
        </pc:spChg>
        <pc:spChg chg="add mod topLvl">
          <ac:chgData name="JAIN, MIHIKA" userId="ed1769e8-6b6d-4ba8-8c2d-cff322adbfed" providerId="ADAL" clId="{7C0849FA-A7DD-1544-B669-573DF6587C0D}" dt="2023-05-19T09:30:12.593" v="3379" actId="164"/>
          <ac:spMkLst>
            <pc:docMk/>
            <pc:sldMk cId="826775693" sldId="354"/>
            <ac:spMk id="17" creationId="{D068F919-EA22-451A-BC6F-5D215FCDA0F9}"/>
          </ac:spMkLst>
        </pc:spChg>
        <pc:spChg chg="add mod topLvl">
          <ac:chgData name="JAIN, MIHIKA" userId="ed1769e8-6b6d-4ba8-8c2d-cff322adbfed" providerId="ADAL" clId="{7C0849FA-A7DD-1544-B669-573DF6587C0D}" dt="2023-05-19T09:30:12.593" v="3379" actId="164"/>
          <ac:spMkLst>
            <pc:docMk/>
            <pc:sldMk cId="826775693" sldId="354"/>
            <ac:spMk id="18" creationId="{847D83D2-DB63-438F-4AF2-72AC7C17CFFE}"/>
          </ac:spMkLst>
        </pc:spChg>
        <pc:spChg chg="add del mod">
          <ac:chgData name="JAIN, MIHIKA" userId="ed1769e8-6b6d-4ba8-8c2d-cff322adbfed" providerId="ADAL" clId="{7C0849FA-A7DD-1544-B669-573DF6587C0D}" dt="2023-05-19T09:17:48.951" v="3236" actId="478"/>
          <ac:spMkLst>
            <pc:docMk/>
            <pc:sldMk cId="826775693" sldId="354"/>
            <ac:spMk id="22" creationId="{3706F29A-70C3-B60B-9339-2629ED2143C3}"/>
          </ac:spMkLst>
        </pc:spChg>
        <pc:spChg chg="add del mod">
          <ac:chgData name="JAIN, MIHIKA" userId="ed1769e8-6b6d-4ba8-8c2d-cff322adbfed" providerId="ADAL" clId="{7C0849FA-A7DD-1544-B669-573DF6587C0D}" dt="2023-05-19T09:30:12.593" v="3379" actId="164"/>
          <ac:spMkLst>
            <pc:docMk/>
            <pc:sldMk cId="826775693" sldId="354"/>
            <ac:spMk id="23" creationId="{628C2030-7B26-A75B-FB85-0EBC70859304}"/>
          </ac:spMkLst>
        </pc:spChg>
        <pc:spChg chg="add mod">
          <ac:chgData name="JAIN, MIHIKA" userId="ed1769e8-6b6d-4ba8-8c2d-cff322adbfed" providerId="ADAL" clId="{7C0849FA-A7DD-1544-B669-573DF6587C0D}" dt="2023-05-22T05:40:45.485" v="5189" actId="20577"/>
          <ac:spMkLst>
            <pc:docMk/>
            <pc:sldMk cId="826775693" sldId="354"/>
            <ac:spMk id="24" creationId="{D4997112-9D55-A3FF-63D8-B223C3B81C4D}"/>
          </ac:spMkLst>
        </pc:spChg>
        <pc:spChg chg="add mod">
          <ac:chgData name="JAIN, MIHIKA" userId="ed1769e8-6b6d-4ba8-8c2d-cff322adbfed" providerId="ADAL" clId="{7C0849FA-A7DD-1544-B669-573DF6587C0D}" dt="2023-05-22T05:40:51.020" v="5207" actId="20577"/>
          <ac:spMkLst>
            <pc:docMk/>
            <pc:sldMk cId="826775693" sldId="354"/>
            <ac:spMk id="25" creationId="{E26F4442-AF9F-C0CC-4401-84F9E324AD83}"/>
          </ac:spMkLst>
        </pc:spChg>
        <pc:spChg chg="add mod">
          <ac:chgData name="JAIN, MIHIKA" userId="ed1769e8-6b6d-4ba8-8c2d-cff322adbfed" providerId="ADAL" clId="{7C0849FA-A7DD-1544-B669-573DF6587C0D}" dt="2023-05-22T06:12:35.678" v="5321" actId="20577"/>
          <ac:spMkLst>
            <pc:docMk/>
            <pc:sldMk cId="826775693" sldId="354"/>
            <ac:spMk id="26" creationId="{3493B804-307D-8175-918B-DFE1A0A30A2E}"/>
          </ac:spMkLst>
        </pc:spChg>
        <pc:spChg chg="add mod">
          <ac:chgData name="JAIN, MIHIKA" userId="ed1769e8-6b6d-4ba8-8c2d-cff322adbfed" providerId="ADAL" clId="{7C0849FA-A7DD-1544-B669-573DF6587C0D}" dt="2023-05-23T07:55:55.439" v="6499" actId="20577"/>
          <ac:spMkLst>
            <pc:docMk/>
            <pc:sldMk cId="826775693" sldId="354"/>
            <ac:spMk id="27" creationId="{79DCD3EF-ACD8-43F0-3BE1-5E7E0E243987}"/>
          </ac:spMkLst>
        </pc:spChg>
        <pc:spChg chg="add mod">
          <ac:chgData name="JAIN, MIHIKA" userId="ed1769e8-6b6d-4ba8-8c2d-cff322adbfed" providerId="ADAL" clId="{7C0849FA-A7DD-1544-B669-573DF6587C0D}" dt="2023-05-22T06:15:55.412" v="5416" actId="3064"/>
          <ac:spMkLst>
            <pc:docMk/>
            <pc:sldMk cId="826775693" sldId="354"/>
            <ac:spMk id="28" creationId="{7E9DB6EC-C26C-8444-EF82-5C8AF8D27A8C}"/>
          </ac:spMkLst>
        </pc:spChg>
        <pc:spChg chg="add mod">
          <ac:chgData name="JAIN, MIHIKA" userId="ed1769e8-6b6d-4ba8-8c2d-cff322adbfed" providerId="ADAL" clId="{7C0849FA-A7DD-1544-B669-573DF6587C0D}" dt="2023-05-22T06:15:47.915" v="5414" actId="27636"/>
          <ac:spMkLst>
            <pc:docMk/>
            <pc:sldMk cId="826775693" sldId="354"/>
            <ac:spMk id="29" creationId="{235CB8EF-D310-76B5-760E-5DD022168E93}"/>
          </ac:spMkLst>
        </pc:spChg>
        <pc:spChg chg="add mod">
          <ac:chgData name="JAIN, MIHIKA" userId="ed1769e8-6b6d-4ba8-8c2d-cff322adbfed" providerId="ADAL" clId="{7C0849FA-A7DD-1544-B669-573DF6587C0D}" dt="2023-05-22T06:16:15.189" v="5427" actId="20577"/>
          <ac:spMkLst>
            <pc:docMk/>
            <pc:sldMk cId="826775693" sldId="354"/>
            <ac:spMk id="30" creationId="{529A7E3C-3434-22C8-02F8-5FAD57C90D2D}"/>
          </ac:spMkLst>
        </pc:spChg>
        <pc:spChg chg="add mod">
          <ac:chgData name="JAIN, MIHIKA" userId="ed1769e8-6b6d-4ba8-8c2d-cff322adbfed" providerId="ADAL" clId="{7C0849FA-A7DD-1544-B669-573DF6587C0D}" dt="2023-05-22T06:16:23.647" v="5441" actId="20577"/>
          <ac:spMkLst>
            <pc:docMk/>
            <pc:sldMk cId="826775693" sldId="354"/>
            <ac:spMk id="31" creationId="{D46E753C-7A0B-5DDF-2003-1DE2A9DA78DF}"/>
          </ac:spMkLst>
        </pc:spChg>
        <pc:spChg chg="add mod">
          <ac:chgData name="JAIN, MIHIKA" userId="ed1769e8-6b6d-4ba8-8c2d-cff322adbfed" providerId="ADAL" clId="{7C0849FA-A7DD-1544-B669-573DF6587C0D}" dt="2023-05-22T06:16:30.431" v="5453" actId="20577"/>
          <ac:spMkLst>
            <pc:docMk/>
            <pc:sldMk cId="826775693" sldId="354"/>
            <ac:spMk id="32" creationId="{152E860D-C5B4-AC74-365A-B291583920B4}"/>
          </ac:spMkLst>
        </pc:spChg>
        <pc:grpChg chg="add del mod">
          <ac:chgData name="JAIN, MIHIKA" userId="ed1769e8-6b6d-4ba8-8c2d-cff322adbfed" providerId="ADAL" clId="{7C0849FA-A7DD-1544-B669-573DF6587C0D}" dt="2023-05-19T08:10:17.303" v="3030" actId="165"/>
          <ac:grpSpMkLst>
            <pc:docMk/>
            <pc:sldMk cId="826775693" sldId="354"/>
            <ac:grpSpMk id="10" creationId="{2F21F0B0-CE11-0314-F00D-71B2ADF3D07A}"/>
          </ac:grpSpMkLst>
        </pc:grpChg>
        <pc:grpChg chg="add mod topLvl">
          <ac:chgData name="JAIN, MIHIKA" userId="ed1769e8-6b6d-4ba8-8c2d-cff322adbfed" providerId="ADAL" clId="{7C0849FA-A7DD-1544-B669-573DF6587C0D}" dt="2023-05-19T09:30:12.593" v="3379" actId="164"/>
          <ac:grpSpMkLst>
            <pc:docMk/>
            <pc:sldMk cId="826775693" sldId="354"/>
            <ac:grpSpMk id="12" creationId="{D6CB3002-D4E1-28A7-2874-94A934697E60}"/>
          </ac:grpSpMkLst>
        </pc:grpChg>
        <pc:grpChg chg="add del mod">
          <ac:chgData name="JAIN, MIHIKA" userId="ed1769e8-6b6d-4ba8-8c2d-cff322adbfed" providerId="ADAL" clId="{7C0849FA-A7DD-1544-B669-573DF6587C0D}" dt="2023-05-19T09:15:19.313" v="3222" actId="165"/>
          <ac:grpSpMkLst>
            <pc:docMk/>
            <pc:sldMk cId="826775693" sldId="354"/>
            <ac:grpSpMk id="19" creationId="{9472C195-AFA0-6B55-1D3A-7389172C4306}"/>
          </ac:grpSpMkLst>
        </pc:grpChg>
        <pc:grpChg chg="add del mod topLvl">
          <ac:chgData name="JAIN, MIHIKA" userId="ed1769e8-6b6d-4ba8-8c2d-cff322adbfed" providerId="ADAL" clId="{7C0849FA-A7DD-1544-B669-573DF6587C0D}" dt="2023-05-19T09:28:59.961" v="3374" actId="165"/>
          <ac:grpSpMkLst>
            <pc:docMk/>
            <pc:sldMk cId="826775693" sldId="354"/>
            <ac:grpSpMk id="20" creationId="{03FAA009-C732-124B-A9A6-1B58056CB282}"/>
          </ac:grpSpMkLst>
        </pc:grpChg>
        <pc:grpChg chg="add del mod">
          <ac:chgData name="JAIN, MIHIKA" userId="ed1769e8-6b6d-4ba8-8c2d-cff322adbfed" providerId="ADAL" clId="{7C0849FA-A7DD-1544-B669-573DF6587C0D}" dt="2023-05-19T09:28:42.980" v="3372" actId="165"/>
          <ac:grpSpMkLst>
            <pc:docMk/>
            <pc:sldMk cId="826775693" sldId="354"/>
            <ac:grpSpMk id="21" creationId="{C44764CB-F242-6FA2-FE7C-1E4A90B6C4A8}"/>
          </ac:grpSpMkLst>
        </pc:grpChg>
        <pc:grpChg chg="add mod">
          <ac:chgData name="JAIN, MIHIKA" userId="ed1769e8-6b6d-4ba8-8c2d-cff322adbfed" providerId="ADAL" clId="{7C0849FA-A7DD-1544-B669-573DF6587C0D}" dt="2023-05-19T09:30:12.593" v="3379" actId="164"/>
          <ac:grpSpMkLst>
            <pc:docMk/>
            <pc:sldMk cId="826775693" sldId="354"/>
            <ac:grpSpMk id="33" creationId="{73FEF8C5-BC97-2D15-6EE3-5571641F19C2}"/>
          </ac:grpSpMkLst>
        </pc:grpChg>
        <pc:picChg chg="del mod">
          <ac:chgData name="JAIN, MIHIKA" userId="ed1769e8-6b6d-4ba8-8c2d-cff322adbfed" providerId="ADAL" clId="{7C0849FA-A7DD-1544-B669-573DF6587C0D}" dt="2023-05-19T09:31:09.777" v="3388" actId="478"/>
          <ac:picMkLst>
            <pc:docMk/>
            <pc:sldMk cId="826775693" sldId="354"/>
            <ac:picMk id="13" creationId="{705C4B34-D318-125A-4804-7D693AE12375}"/>
          </ac:picMkLst>
        </pc:picChg>
      </pc:sldChg>
      <pc:sldChg chg="del">
        <pc:chgData name="JAIN, MIHIKA" userId="ed1769e8-6b6d-4ba8-8c2d-cff322adbfed" providerId="ADAL" clId="{7C0849FA-A7DD-1544-B669-573DF6587C0D}" dt="2023-05-16T12:28:15.104" v="257" actId="2696"/>
        <pc:sldMkLst>
          <pc:docMk/>
          <pc:sldMk cId="816441242" sldId="356"/>
        </pc:sldMkLst>
      </pc:sldChg>
      <pc:sldChg chg="addSp delSp modSp mod modClrScheme chgLayout modNotesTx">
        <pc:chgData name="JAIN, MIHIKA" userId="ed1769e8-6b6d-4ba8-8c2d-cff322adbfed" providerId="ADAL" clId="{7C0849FA-A7DD-1544-B669-573DF6587C0D}" dt="2023-06-06T13:33:45.531" v="14763" actId="1076"/>
        <pc:sldMkLst>
          <pc:docMk/>
          <pc:sldMk cId="2447325902" sldId="357"/>
        </pc:sldMkLst>
        <pc:spChg chg="mod">
          <ac:chgData name="JAIN, MIHIKA" userId="ed1769e8-6b6d-4ba8-8c2d-cff322adbfed" providerId="ADAL" clId="{7C0849FA-A7DD-1544-B669-573DF6587C0D}" dt="2023-05-18T10:08:11.312" v="935" actId="26606"/>
          <ac:spMkLst>
            <pc:docMk/>
            <pc:sldMk cId="2447325902" sldId="357"/>
            <ac:spMk id="2" creationId="{263AFC0F-73C3-A874-6C71-A5933847D7B7}"/>
          </ac:spMkLst>
        </pc:spChg>
        <pc:spChg chg="mod ord">
          <ac:chgData name="JAIN, MIHIKA" userId="ed1769e8-6b6d-4ba8-8c2d-cff322adbfed" providerId="ADAL" clId="{7C0849FA-A7DD-1544-B669-573DF6587C0D}" dt="2023-05-18T10:08:11.312" v="935" actId="26606"/>
          <ac:spMkLst>
            <pc:docMk/>
            <pc:sldMk cId="2447325902" sldId="357"/>
            <ac:spMk id="3" creationId="{40317A0A-5876-8B01-73E8-EC0A90EF5DA8}"/>
          </ac:spMkLst>
        </pc:spChg>
        <pc:spChg chg="mod">
          <ac:chgData name="JAIN, MIHIKA" userId="ed1769e8-6b6d-4ba8-8c2d-cff322adbfed" providerId="ADAL" clId="{7C0849FA-A7DD-1544-B669-573DF6587C0D}" dt="2023-05-18T10:08:11.312" v="935" actId="26606"/>
          <ac:spMkLst>
            <pc:docMk/>
            <pc:sldMk cId="2447325902" sldId="357"/>
            <ac:spMk id="4" creationId="{76B804CE-A67F-D77B-7B0B-551B24A25067}"/>
          </ac:spMkLst>
        </pc:spChg>
        <pc:spChg chg="add mod">
          <ac:chgData name="JAIN, MIHIKA" userId="ed1769e8-6b6d-4ba8-8c2d-cff322adbfed" providerId="ADAL" clId="{7C0849FA-A7DD-1544-B669-573DF6587C0D}" dt="2023-06-01T03:12:43.300" v="13017" actId="20577"/>
          <ac:spMkLst>
            <pc:docMk/>
            <pc:sldMk cId="2447325902" sldId="357"/>
            <ac:spMk id="5" creationId="{7BCE8873-6821-41AB-C451-EA255A4D7F50}"/>
          </ac:spMkLst>
        </pc:spChg>
        <pc:spChg chg="del">
          <ac:chgData name="JAIN, MIHIKA" userId="ed1769e8-6b6d-4ba8-8c2d-cff322adbfed" providerId="ADAL" clId="{7C0849FA-A7DD-1544-B669-573DF6587C0D}" dt="2023-05-16T12:03:22.042" v="28" actId="478"/>
          <ac:spMkLst>
            <pc:docMk/>
            <pc:sldMk cId="2447325902" sldId="357"/>
            <ac:spMk id="5" creationId="{94A657A7-3088-314C-16D1-0ECD7EC071B2}"/>
          </ac:spMkLst>
        </pc:spChg>
        <pc:spChg chg="add del mod">
          <ac:chgData name="JAIN, MIHIKA" userId="ed1769e8-6b6d-4ba8-8c2d-cff322adbfed" providerId="ADAL" clId="{7C0849FA-A7DD-1544-B669-573DF6587C0D}" dt="2023-05-18T09:56:16.599" v="876"/>
          <ac:spMkLst>
            <pc:docMk/>
            <pc:sldMk cId="2447325902" sldId="357"/>
            <ac:spMk id="6" creationId="{01B59A0E-B18D-ED7F-564F-C3B1956C6B4E}"/>
          </ac:spMkLst>
        </pc:spChg>
        <pc:spChg chg="del">
          <ac:chgData name="JAIN, MIHIKA" userId="ed1769e8-6b6d-4ba8-8c2d-cff322adbfed" providerId="ADAL" clId="{7C0849FA-A7DD-1544-B669-573DF6587C0D}" dt="2023-05-16T12:01:14.687" v="5"/>
          <ac:spMkLst>
            <pc:docMk/>
            <pc:sldMk cId="2447325902" sldId="357"/>
            <ac:spMk id="6" creationId="{E36B7AEF-82DC-369A-666E-AF33CE52F5F9}"/>
          </ac:spMkLst>
        </pc:spChg>
        <pc:spChg chg="add del mod">
          <ac:chgData name="JAIN, MIHIKA" userId="ed1769e8-6b6d-4ba8-8c2d-cff322adbfed" providerId="ADAL" clId="{7C0849FA-A7DD-1544-B669-573DF6587C0D}" dt="2023-05-29T05:07:02.364" v="11568"/>
          <ac:spMkLst>
            <pc:docMk/>
            <pc:sldMk cId="2447325902" sldId="357"/>
            <ac:spMk id="6" creationId="{FA800545-0306-8DB3-9760-81DEC8245C4E}"/>
          </ac:spMkLst>
        </pc:spChg>
        <pc:spChg chg="del">
          <ac:chgData name="JAIN, MIHIKA" userId="ed1769e8-6b6d-4ba8-8c2d-cff322adbfed" providerId="ADAL" clId="{7C0849FA-A7DD-1544-B669-573DF6587C0D}" dt="2023-05-16T12:01:26.862" v="11"/>
          <ac:spMkLst>
            <pc:docMk/>
            <pc:sldMk cId="2447325902" sldId="357"/>
            <ac:spMk id="7" creationId="{F59CDE58-7C6A-C19C-C0DA-5226C6B5BF62}"/>
          </ac:spMkLst>
        </pc:spChg>
        <pc:spChg chg="add del mod ord">
          <ac:chgData name="JAIN, MIHIKA" userId="ed1769e8-6b6d-4ba8-8c2d-cff322adbfed" providerId="ADAL" clId="{7C0849FA-A7DD-1544-B669-573DF6587C0D}" dt="2023-05-23T07:52:47.340" v="6485" actId="478"/>
          <ac:spMkLst>
            <pc:docMk/>
            <pc:sldMk cId="2447325902" sldId="357"/>
            <ac:spMk id="8" creationId="{0F37DD0B-C5D1-47C1-580E-5CACF6A29536}"/>
          </ac:spMkLst>
        </pc:spChg>
        <pc:spChg chg="add del mod">
          <ac:chgData name="JAIN, MIHIKA" userId="ed1769e8-6b6d-4ba8-8c2d-cff322adbfed" providerId="ADAL" clId="{7C0849FA-A7DD-1544-B669-573DF6587C0D}" dt="2023-06-06T13:33:30.639" v="14760" actId="478"/>
          <ac:spMkLst>
            <pc:docMk/>
            <pc:sldMk cId="2447325902" sldId="357"/>
            <ac:spMk id="9" creationId="{0CE10101-4750-5483-DF91-15527456018F}"/>
          </ac:spMkLst>
        </pc:spChg>
        <pc:spChg chg="add del mod">
          <ac:chgData name="JAIN, MIHIKA" userId="ed1769e8-6b6d-4ba8-8c2d-cff322adbfed" providerId="ADAL" clId="{7C0849FA-A7DD-1544-B669-573DF6587C0D}" dt="2023-05-18T10:03:50.183" v="886"/>
          <ac:spMkLst>
            <pc:docMk/>
            <pc:sldMk cId="2447325902" sldId="357"/>
            <ac:spMk id="11" creationId="{8CBB36EA-922A-FB38-E451-5859FF88C220}"/>
          </ac:spMkLst>
        </pc:spChg>
        <pc:spChg chg="add del mod">
          <ac:chgData name="JAIN, MIHIKA" userId="ed1769e8-6b6d-4ba8-8c2d-cff322adbfed" providerId="ADAL" clId="{7C0849FA-A7DD-1544-B669-573DF6587C0D}" dt="2023-05-16T12:02:29.968" v="15" actId="478"/>
          <ac:spMkLst>
            <pc:docMk/>
            <pc:sldMk cId="2447325902" sldId="357"/>
            <ac:spMk id="12" creationId="{474F8292-43AB-AE65-A901-C598FF3BAA4E}"/>
          </ac:spMkLst>
        </pc:spChg>
        <pc:spChg chg="add del mod">
          <ac:chgData name="JAIN, MIHIKA" userId="ed1769e8-6b6d-4ba8-8c2d-cff322adbfed" providerId="ADAL" clId="{7C0849FA-A7DD-1544-B669-573DF6587C0D}" dt="2023-05-23T07:53:01.319" v="6488" actId="478"/>
          <ac:spMkLst>
            <pc:docMk/>
            <pc:sldMk cId="2447325902" sldId="357"/>
            <ac:spMk id="14" creationId="{E037011F-8F1C-BD51-35F6-FDF4F6FB1F85}"/>
          </ac:spMkLst>
        </pc:spChg>
        <pc:spChg chg="add del mod">
          <ac:chgData name="JAIN, MIHIKA" userId="ed1769e8-6b6d-4ba8-8c2d-cff322adbfed" providerId="ADAL" clId="{7C0849FA-A7DD-1544-B669-573DF6587C0D}" dt="2023-05-22T09:45:21.457" v="5455"/>
          <ac:spMkLst>
            <pc:docMk/>
            <pc:sldMk cId="2447325902" sldId="357"/>
            <ac:spMk id="19" creationId="{5F980A27-7E32-5175-8A5D-F4DAC9D72290}"/>
          </ac:spMkLst>
        </pc:spChg>
        <pc:spChg chg="add mod">
          <ac:chgData name="JAIN, MIHIKA" userId="ed1769e8-6b6d-4ba8-8c2d-cff322adbfed" providerId="ADAL" clId="{7C0849FA-A7DD-1544-B669-573DF6587C0D}" dt="2023-05-23T07:52:57.457" v="6487"/>
          <ac:spMkLst>
            <pc:docMk/>
            <pc:sldMk cId="2447325902" sldId="357"/>
            <ac:spMk id="23" creationId="{66E4B003-8AB3-6DD9-8164-1356DA218E0D}"/>
          </ac:spMkLst>
        </pc:spChg>
        <pc:picChg chg="add mod">
          <ac:chgData name="JAIN, MIHIKA" userId="ed1769e8-6b6d-4ba8-8c2d-cff322adbfed" providerId="ADAL" clId="{7C0849FA-A7DD-1544-B669-573DF6587C0D}" dt="2023-06-06T13:33:45.531" v="14763" actId="1076"/>
          <ac:picMkLst>
            <pc:docMk/>
            <pc:sldMk cId="2447325902" sldId="357"/>
            <ac:picMk id="7" creationId="{99C0E77C-A176-9140-74DB-83B1FEDF01C2}"/>
          </ac:picMkLst>
        </pc:picChg>
        <pc:picChg chg="add del mod modCrop">
          <ac:chgData name="JAIN, MIHIKA" userId="ed1769e8-6b6d-4ba8-8c2d-cff322adbfed" providerId="ADAL" clId="{7C0849FA-A7DD-1544-B669-573DF6587C0D}" dt="2023-05-18T10:03:33.879" v="885" actId="478"/>
          <ac:picMkLst>
            <pc:docMk/>
            <pc:sldMk cId="2447325902" sldId="357"/>
            <ac:picMk id="9" creationId="{5C27DD81-EC5A-3137-203F-03EED3F4822A}"/>
          </ac:picMkLst>
        </pc:picChg>
        <pc:picChg chg="add del mod">
          <ac:chgData name="JAIN, MIHIKA" userId="ed1769e8-6b6d-4ba8-8c2d-cff322adbfed" providerId="ADAL" clId="{7C0849FA-A7DD-1544-B669-573DF6587C0D}" dt="2023-05-16T12:01:25.425" v="10" actId="21"/>
          <ac:picMkLst>
            <pc:docMk/>
            <pc:sldMk cId="2447325902" sldId="357"/>
            <ac:picMk id="10" creationId="{BBACB3EE-AEB8-8F89-E740-F5AEC7B5E102}"/>
          </ac:picMkLst>
        </pc:picChg>
        <pc:picChg chg="add del mod modCrop">
          <ac:chgData name="JAIN, MIHIKA" userId="ed1769e8-6b6d-4ba8-8c2d-cff322adbfed" providerId="ADAL" clId="{7C0849FA-A7DD-1544-B669-573DF6587C0D}" dt="2023-05-18T09:56:11.477" v="875" actId="478"/>
          <ac:picMkLst>
            <pc:docMk/>
            <pc:sldMk cId="2447325902" sldId="357"/>
            <ac:picMk id="13" creationId="{A2513C9D-4F88-4AE8-1238-FE4C066F49E9}"/>
          </ac:picMkLst>
        </pc:picChg>
        <pc:picChg chg="add del mod ord modCrop">
          <ac:chgData name="JAIN, MIHIKA" userId="ed1769e8-6b6d-4ba8-8c2d-cff322adbfed" providerId="ADAL" clId="{7C0849FA-A7DD-1544-B669-573DF6587C0D}" dt="2023-05-22T09:45:16.333" v="5454" actId="478"/>
          <ac:picMkLst>
            <pc:docMk/>
            <pc:sldMk cId="2447325902" sldId="357"/>
            <ac:picMk id="15" creationId="{B5E0D7C0-B572-F85C-7D50-CEFC2695AEB7}"/>
          </ac:picMkLst>
        </pc:picChg>
        <pc:picChg chg="add del mod">
          <ac:chgData name="JAIN, MIHIKA" userId="ed1769e8-6b6d-4ba8-8c2d-cff322adbfed" providerId="ADAL" clId="{7C0849FA-A7DD-1544-B669-573DF6587C0D}" dt="2023-05-18T10:07:01.914" v="930"/>
          <ac:picMkLst>
            <pc:docMk/>
            <pc:sldMk cId="2447325902" sldId="357"/>
            <ac:picMk id="17" creationId="{A26DA6D1-B5B3-8A94-3A16-5C9F164B128F}"/>
          </ac:picMkLst>
        </pc:picChg>
        <pc:picChg chg="add del mod">
          <ac:chgData name="JAIN, MIHIKA" userId="ed1769e8-6b6d-4ba8-8c2d-cff322adbfed" providerId="ADAL" clId="{7C0849FA-A7DD-1544-B669-573DF6587C0D}" dt="2023-06-06T13:33:26.608" v="14757" actId="478"/>
          <ac:picMkLst>
            <pc:docMk/>
            <pc:sldMk cId="2447325902" sldId="357"/>
            <ac:picMk id="21" creationId="{68721B5C-A084-D43F-C001-BD7D9835A429}"/>
          </ac:picMkLst>
        </pc:picChg>
      </pc:sldChg>
      <pc:sldChg chg="addSp delSp modSp mod setBg">
        <pc:chgData name="JAIN, MIHIKA" userId="ed1769e8-6b6d-4ba8-8c2d-cff322adbfed" providerId="ADAL" clId="{7C0849FA-A7DD-1544-B669-573DF6587C0D}" dt="2023-05-18T12:11:08.966" v="1551" actId="20577"/>
        <pc:sldMkLst>
          <pc:docMk/>
          <pc:sldMk cId="3147689294" sldId="358"/>
        </pc:sldMkLst>
        <pc:spChg chg="mod">
          <ac:chgData name="JAIN, MIHIKA" userId="ed1769e8-6b6d-4ba8-8c2d-cff322adbfed" providerId="ADAL" clId="{7C0849FA-A7DD-1544-B669-573DF6587C0D}" dt="2023-05-18T11:53:15.628" v="1490" actId="207"/>
          <ac:spMkLst>
            <pc:docMk/>
            <pc:sldMk cId="3147689294" sldId="358"/>
            <ac:spMk id="2" creationId="{263AFC0F-73C3-A874-6C71-A5933847D7B7}"/>
          </ac:spMkLst>
        </pc:spChg>
        <pc:spChg chg="del">
          <ac:chgData name="JAIN, MIHIKA" userId="ed1769e8-6b6d-4ba8-8c2d-cff322adbfed" providerId="ADAL" clId="{7C0849FA-A7DD-1544-B669-573DF6587C0D}" dt="2023-05-18T10:13:18.560" v="952" actId="478"/>
          <ac:spMkLst>
            <pc:docMk/>
            <pc:sldMk cId="3147689294" sldId="358"/>
            <ac:spMk id="5" creationId="{94A657A7-3088-314C-16D1-0ECD7EC071B2}"/>
          </ac:spMkLst>
        </pc:spChg>
        <pc:spChg chg="mod">
          <ac:chgData name="JAIN, MIHIKA" userId="ed1769e8-6b6d-4ba8-8c2d-cff322adbfed" providerId="ADAL" clId="{7C0849FA-A7DD-1544-B669-573DF6587C0D}" dt="2023-05-18T12:11:08.966" v="1551" actId="20577"/>
          <ac:spMkLst>
            <pc:docMk/>
            <pc:sldMk cId="3147689294" sldId="358"/>
            <ac:spMk id="11" creationId="{113EE372-B70C-93CC-B3FD-B9C80F22A18B}"/>
          </ac:spMkLst>
        </pc:spChg>
        <pc:picChg chg="add del mod">
          <ac:chgData name="JAIN, MIHIKA" userId="ed1769e8-6b6d-4ba8-8c2d-cff322adbfed" providerId="ADAL" clId="{7C0849FA-A7DD-1544-B669-573DF6587C0D}" dt="2023-05-18T11:45:21.179" v="1446" actId="478"/>
          <ac:picMkLst>
            <pc:docMk/>
            <pc:sldMk cId="3147689294" sldId="358"/>
            <ac:picMk id="7" creationId="{AF170451-E564-23B1-E280-75729F246558}"/>
          </ac:picMkLst>
        </pc:picChg>
        <pc:picChg chg="add del mod">
          <ac:chgData name="JAIN, MIHIKA" userId="ed1769e8-6b6d-4ba8-8c2d-cff322adbfed" providerId="ADAL" clId="{7C0849FA-A7DD-1544-B669-573DF6587C0D}" dt="2023-05-18T11:49:53.280" v="1482" actId="478"/>
          <ac:picMkLst>
            <pc:docMk/>
            <pc:sldMk cId="3147689294" sldId="358"/>
            <ac:picMk id="10" creationId="{20E94FAC-06A1-A06D-EB35-064DCE0D8157}"/>
          </ac:picMkLst>
        </pc:picChg>
        <pc:picChg chg="add mod">
          <ac:chgData name="JAIN, MIHIKA" userId="ed1769e8-6b6d-4ba8-8c2d-cff322adbfed" providerId="ADAL" clId="{7C0849FA-A7DD-1544-B669-573DF6587C0D}" dt="2023-05-18T11:53:03.371" v="1489" actId="14100"/>
          <ac:picMkLst>
            <pc:docMk/>
            <pc:sldMk cId="3147689294" sldId="358"/>
            <ac:picMk id="13" creationId="{E6FE8DFF-8750-7208-433D-095F3B74D0FF}"/>
          </ac:picMkLst>
        </pc:picChg>
        <pc:picChg chg="del">
          <ac:chgData name="JAIN, MIHIKA" userId="ed1769e8-6b6d-4ba8-8c2d-cff322adbfed" providerId="ADAL" clId="{7C0849FA-A7DD-1544-B669-573DF6587C0D}" dt="2023-05-18T10:12:22.331" v="942" actId="478"/>
          <ac:picMkLst>
            <pc:docMk/>
            <pc:sldMk cId="3147689294" sldId="358"/>
            <ac:picMk id="14" creationId="{1B1D5D18-765A-7451-1DD6-2B581D888B56}"/>
          </ac:picMkLst>
        </pc:picChg>
      </pc:sldChg>
      <pc:sldChg chg="addSp delSp modSp mod modNotesTx">
        <pc:chgData name="JAIN, MIHIKA" userId="ed1769e8-6b6d-4ba8-8c2d-cff322adbfed" providerId="ADAL" clId="{7C0849FA-A7DD-1544-B669-573DF6587C0D}" dt="2023-06-05T06:29:12.340" v="13795" actId="20577"/>
        <pc:sldMkLst>
          <pc:docMk/>
          <pc:sldMk cId="3704536174" sldId="359"/>
        </pc:sldMkLst>
        <pc:spChg chg="mod">
          <ac:chgData name="JAIN, MIHIKA" userId="ed1769e8-6b6d-4ba8-8c2d-cff322adbfed" providerId="ADAL" clId="{7C0849FA-A7DD-1544-B669-573DF6587C0D}" dt="2023-06-05T06:29:12.340" v="13795" actId="20577"/>
          <ac:spMkLst>
            <pc:docMk/>
            <pc:sldMk cId="3704536174" sldId="359"/>
            <ac:spMk id="2" creationId="{F766FA83-2BA8-DFE9-C906-DEF0BB5FBFEC}"/>
          </ac:spMkLst>
        </pc:spChg>
        <pc:spChg chg="del">
          <ac:chgData name="JAIN, MIHIKA" userId="ed1769e8-6b6d-4ba8-8c2d-cff322adbfed" providerId="ADAL" clId="{7C0849FA-A7DD-1544-B669-573DF6587C0D}" dt="2023-05-18T12:07:19.845" v="1510" actId="478"/>
          <ac:spMkLst>
            <pc:docMk/>
            <pc:sldMk cId="3704536174" sldId="359"/>
            <ac:spMk id="5" creationId="{0158BCF5-C306-0F92-5A94-7A06C54D60BE}"/>
          </ac:spMkLst>
        </pc:spChg>
        <pc:spChg chg="add mod">
          <ac:chgData name="JAIN, MIHIKA" userId="ed1769e8-6b6d-4ba8-8c2d-cff322adbfed" providerId="ADAL" clId="{7C0849FA-A7DD-1544-B669-573DF6587C0D}" dt="2023-05-23T08:00:28.932" v="6502" actId="20577"/>
          <ac:spMkLst>
            <pc:docMk/>
            <pc:sldMk cId="3704536174" sldId="359"/>
            <ac:spMk id="12" creationId="{93CDF4B2-565D-F850-50B3-2F482B6DD5D8}"/>
          </ac:spMkLst>
        </pc:spChg>
        <pc:picChg chg="add del mod">
          <ac:chgData name="JAIN, MIHIKA" userId="ed1769e8-6b6d-4ba8-8c2d-cff322adbfed" providerId="ADAL" clId="{7C0849FA-A7DD-1544-B669-573DF6587C0D}" dt="2023-06-01T04:23:11.451" v="13433" actId="478"/>
          <ac:picMkLst>
            <pc:docMk/>
            <pc:sldMk cId="3704536174" sldId="359"/>
            <ac:picMk id="6" creationId="{C20884EA-4D15-DCEA-7F4E-E43FA11DAFD4}"/>
          </ac:picMkLst>
        </pc:picChg>
        <pc:picChg chg="add del mod">
          <ac:chgData name="JAIN, MIHIKA" userId="ed1769e8-6b6d-4ba8-8c2d-cff322adbfed" providerId="ADAL" clId="{7C0849FA-A7DD-1544-B669-573DF6587C0D}" dt="2023-05-18T12:06:44.152" v="1499" actId="478"/>
          <ac:picMkLst>
            <pc:docMk/>
            <pc:sldMk cId="3704536174" sldId="359"/>
            <ac:picMk id="7" creationId="{7B656EC1-61D5-BDEF-3C54-CB930FBD5788}"/>
          </ac:picMkLst>
        </pc:picChg>
        <pc:picChg chg="add mod">
          <ac:chgData name="JAIN, MIHIKA" userId="ed1769e8-6b6d-4ba8-8c2d-cff322adbfed" providerId="ADAL" clId="{7C0849FA-A7DD-1544-B669-573DF6587C0D}" dt="2023-06-01T04:23:32.599" v="13438" actId="1076"/>
          <ac:picMkLst>
            <pc:docMk/>
            <pc:sldMk cId="3704536174" sldId="359"/>
            <ac:picMk id="9" creationId="{47917211-914F-3D55-5A10-210CBD753F65}"/>
          </ac:picMkLst>
        </pc:picChg>
        <pc:picChg chg="del">
          <ac:chgData name="JAIN, MIHIKA" userId="ed1769e8-6b6d-4ba8-8c2d-cff322adbfed" providerId="ADAL" clId="{7C0849FA-A7DD-1544-B669-573DF6587C0D}" dt="2023-05-18T12:05:50.580" v="1492" actId="478"/>
          <ac:picMkLst>
            <pc:docMk/>
            <pc:sldMk cId="3704536174" sldId="359"/>
            <ac:picMk id="10" creationId="{BEDE00FD-37D2-2286-424D-AECD7394A730}"/>
          </ac:picMkLst>
        </pc:picChg>
        <pc:picChg chg="add del mod modCrop">
          <ac:chgData name="JAIN, MIHIKA" userId="ed1769e8-6b6d-4ba8-8c2d-cff322adbfed" providerId="ADAL" clId="{7C0849FA-A7DD-1544-B669-573DF6587C0D}" dt="2023-05-31T14:34:55.566" v="12655" actId="478"/>
          <ac:picMkLst>
            <pc:docMk/>
            <pc:sldMk cId="3704536174" sldId="359"/>
            <ac:picMk id="11" creationId="{33D1D6A5-BB07-D8FB-F7AE-0D6500A222E3}"/>
          </ac:picMkLst>
        </pc:picChg>
      </pc:sldChg>
      <pc:sldChg chg="addSp delSp modSp del mod">
        <pc:chgData name="JAIN, MIHIKA" userId="ed1769e8-6b6d-4ba8-8c2d-cff322adbfed" providerId="ADAL" clId="{7C0849FA-A7DD-1544-B669-573DF6587C0D}" dt="2023-05-18T10:30:53.763" v="1068" actId="2696"/>
        <pc:sldMkLst>
          <pc:docMk/>
          <pc:sldMk cId="4105437095" sldId="360"/>
        </pc:sldMkLst>
        <pc:spChg chg="add mod">
          <ac:chgData name="JAIN, MIHIKA" userId="ed1769e8-6b6d-4ba8-8c2d-cff322adbfed" providerId="ADAL" clId="{7C0849FA-A7DD-1544-B669-573DF6587C0D}" dt="2023-05-17T07:56:12.272" v="335" actId="27636"/>
          <ac:spMkLst>
            <pc:docMk/>
            <pc:sldMk cId="4105437095" sldId="360"/>
            <ac:spMk id="6" creationId="{4D3A615E-EAAC-BC25-7281-22BC00DA5B34}"/>
          </ac:spMkLst>
        </pc:spChg>
        <pc:spChg chg="add mod">
          <ac:chgData name="JAIN, MIHIKA" userId="ed1769e8-6b6d-4ba8-8c2d-cff322adbfed" providerId="ADAL" clId="{7C0849FA-A7DD-1544-B669-573DF6587C0D}" dt="2023-05-17T07:56:15.905" v="337" actId="27636"/>
          <ac:spMkLst>
            <pc:docMk/>
            <pc:sldMk cId="4105437095" sldId="360"/>
            <ac:spMk id="7" creationId="{F37B48B2-F96D-223F-BAD3-BA1165BA49E1}"/>
          </ac:spMkLst>
        </pc:spChg>
        <pc:spChg chg="add mod">
          <ac:chgData name="JAIN, MIHIKA" userId="ed1769e8-6b6d-4ba8-8c2d-cff322adbfed" providerId="ADAL" clId="{7C0849FA-A7DD-1544-B669-573DF6587C0D}" dt="2023-05-17T07:56:20.086" v="339" actId="27636"/>
          <ac:spMkLst>
            <pc:docMk/>
            <pc:sldMk cId="4105437095" sldId="360"/>
            <ac:spMk id="8" creationId="{975A9F65-5588-08E7-7DEF-4BA64DE33811}"/>
          </ac:spMkLst>
        </pc:spChg>
        <pc:picChg chg="add del mod">
          <ac:chgData name="JAIN, MIHIKA" userId="ed1769e8-6b6d-4ba8-8c2d-cff322adbfed" providerId="ADAL" clId="{7C0849FA-A7DD-1544-B669-573DF6587C0D}" dt="2023-05-18T10:09:55.097" v="941" actId="478"/>
          <ac:picMkLst>
            <pc:docMk/>
            <pc:sldMk cId="4105437095" sldId="360"/>
            <ac:picMk id="10" creationId="{2D81459D-327D-08B9-1D08-9759A7422767}"/>
          </ac:picMkLst>
        </pc:picChg>
      </pc:sldChg>
      <pc:sldChg chg="addSp delSp modSp mod ord modNotesTx">
        <pc:chgData name="JAIN, MIHIKA" userId="ed1769e8-6b6d-4ba8-8c2d-cff322adbfed" providerId="ADAL" clId="{7C0849FA-A7DD-1544-B669-573DF6587C0D}" dt="2023-06-07T15:48:28.980" v="17180" actId="20577"/>
        <pc:sldMkLst>
          <pc:docMk/>
          <pc:sldMk cId="4248819593" sldId="361"/>
        </pc:sldMkLst>
        <pc:spChg chg="mod">
          <ac:chgData name="JAIN, MIHIKA" userId="ed1769e8-6b6d-4ba8-8c2d-cff322adbfed" providerId="ADAL" clId="{7C0849FA-A7DD-1544-B669-573DF6587C0D}" dt="2023-05-22T06:07:23.064" v="5265" actId="1076"/>
          <ac:spMkLst>
            <pc:docMk/>
            <pc:sldMk cId="4248819593" sldId="361"/>
            <ac:spMk id="2" creationId="{04A0EB49-C1B8-D42F-3CAF-33FD3C7BBEB9}"/>
          </ac:spMkLst>
        </pc:spChg>
        <pc:spChg chg="del">
          <ac:chgData name="JAIN, MIHIKA" userId="ed1769e8-6b6d-4ba8-8c2d-cff322adbfed" providerId="ADAL" clId="{7C0849FA-A7DD-1544-B669-573DF6587C0D}" dt="2023-05-19T13:34:27.140" v="4338" actId="478"/>
          <ac:spMkLst>
            <pc:docMk/>
            <pc:sldMk cId="4248819593" sldId="361"/>
            <ac:spMk id="5" creationId="{17E4756C-08C2-FC14-56C5-7EBFB819995C}"/>
          </ac:spMkLst>
        </pc:spChg>
        <pc:spChg chg="add del mod">
          <ac:chgData name="JAIN, MIHIKA" userId="ed1769e8-6b6d-4ba8-8c2d-cff322adbfed" providerId="ADAL" clId="{7C0849FA-A7DD-1544-B669-573DF6587C0D}" dt="2023-05-19T13:09:21.248" v="4158" actId="478"/>
          <ac:spMkLst>
            <pc:docMk/>
            <pc:sldMk cId="4248819593" sldId="361"/>
            <ac:spMk id="6" creationId="{DD947C82-D9B5-0CB0-6BF9-347EDFF551D9}"/>
          </ac:spMkLst>
        </pc:spChg>
        <pc:spChg chg="add del">
          <ac:chgData name="JAIN, MIHIKA" userId="ed1769e8-6b6d-4ba8-8c2d-cff322adbfed" providerId="ADAL" clId="{7C0849FA-A7DD-1544-B669-573DF6587C0D}" dt="2023-05-19T09:43:28.117" v="3678" actId="478"/>
          <ac:spMkLst>
            <pc:docMk/>
            <pc:sldMk cId="4248819593" sldId="361"/>
            <ac:spMk id="8" creationId="{4DD4BB2C-813E-364F-C65C-A80FEFDEC5EF}"/>
          </ac:spMkLst>
        </pc:spChg>
        <pc:spChg chg="add del">
          <ac:chgData name="JAIN, MIHIKA" userId="ed1769e8-6b6d-4ba8-8c2d-cff322adbfed" providerId="ADAL" clId="{7C0849FA-A7DD-1544-B669-573DF6587C0D}" dt="2023-05-19T11:39:18.187" v="3797" actId="22"/>
          <ac:spMkLst>
            <pc:docMk/>
            <pc:sldMk cId="4248819593" sldId="361"/>
            <ac:spMk id="10" creationId="{90020866-518C-E866-8003-6F21D994C3F5}"/>
          </ac:spMkLst>
        </pc:spChg>
        <pc:spChg chg="mod">
          <ac:chgData name="JAIN, MIHIKA" userId="ed1769e8-6b6d-4ba8-8c2d-cff322adbfed" providerId="ADAL" clId="{7C0849FA-A7DD-1544-B669-573DF6587C0D}" dt="2023-05-22T06:11:45.529" v="5304" actId="1076"/>
          <ac:spMkLst>
            <pc:docMk/>
            <pc:sldMk cId="4248819593" sldId="361"/>
            <ac:spMk id="11" creationId="{12900CED-0C07-097F-9BD3-65848DEE2BBA}"/>
          </ac:spMkLst>
        </pc:spChg>
        <pc:spChg chg="add del">
          <ac:chgData name="JAIN, MIHIKA" userId="ed1769e8-6b6d-4ba8-8c2d-cff322adbfed" providerId="ADAL" clId="{7C0849FA-A7DD-1544-B669-573DF6587C0D}" dt="2023-05-19T11:39:33.160" v="3799" actId="478"/>
          <ac:spMkLst>
            <pc:docMk/>
            <pc:sldMk cId="4248819593" sldId="361"/>
            <ac:spMk id="14" creationId="{6C7E83CA-2276-38A4-1047-84699FDA2E10}"/>
          </ac:spMkLst>
        </pc:spChg>
        <pc:spChg chg="mod">
          <ac:chgData name="JAIN, MIHIKA" userId="ed1769e8-6b6d-4ba8-8c2d-cff322adbfed" providerId="ADAL" clId="{7C0849FA-A7DD-1544-B669-573DF6587C0D}" dt="2023-06-06T04:08:17.155" v="14420" actId="20577"/>
          <ac:spMkLst>
            <pc:docMk/>
            <pc:sldMk cId="4248819593" sldId="361"/>
            <ac:spMk id="16" creationId="{54A40A5E-A9C7-599D-039A-2240BBB1E6E9}"/>
          </ac:spMkLst>
        </pc:spChg>
        <pc:spChg chg="add del mod">
          <ac:chgData name="JAIN, MIHIKA" userId="ed1769e8-6b6d-4ba8-8c2d-cff322adbfed" providerId="ADAL" clId="{7C0849FA-A7DD-1544-B669-573DF6587C0D}" dt="2023-05-19T13:05:48.049" v="4134" actId="478"/>
          <ac:spMkLst>
            <pc:docMk/>
            <pc:sldMk cId="4248819593" sldId="361"/>
            <ac:spMk id="17" creationId="{68DE01D1-9D2C-ABB0-A631-1B9AAB5FA308}"/>
          </ac:spMkLst>
        </pc:spChg>
        <pc:spChg chg="add del">
          <ac:chgData name="JAIN, MIHIKA" userId="ed1769e8-6b6d-4ba8-8c2d-cff322adbfed" providerId="ADAL" clId="{7C0849FA-A7DD-1544-B669-573DF6587C0D}" dt="2023-05-19T13:08:31.209" v="4149" actId="478"/>
          <ac:spMkLst>
            <pc:docMk/>
            <pc:sldMk cId="4248819593" sldId="361"/>
            <ac:spMk id="18" creationId="{9565F737-8492-B4D5-9B04-9D6B077C1CE4}"/>
          </ac:spMkLst>
        </pc:spChg>
        <pc:spChg chg="add del mod">
          <ac:chgData name="JAIN, MIHIKA" userId="ed1769e8-6b6d-4ba8-8c2d-cff322adbfed" providerId="ADAL" clId="{7C0849FA-A7DD-1544-B669-573DF6587C0D}" dt="2023-05-19T13:08:31.209" v="4149" actId="478"/>
          <ac:spMkLst>
            <pc:docMk/>
            <pc:sldMk cId="4248819593" sldId="361"/>
            <ac:spMk id="19" creationId="{D6DFA7B7-F62C-7734-22BA-5908798BF101}"/>
          </ac:spMkLst>
        </pc:spChg>
        <pc:spChg chg="add del">
          <ac:chgData name="JAIN, MIHIKA" userId="ed1769e8-6b6d-4ba8-8c2d-cff322adbfed" providerId="ADAL" clId="{7C0849FA-A7DD-1544-B669-573DF6587C0D}" dt="2023-05-19T13:08:43.093" v="4151" actId="478"/>
          <ac:spMkLst>
            <pc:docMk/>
            <pc:sldMk cId="4248819593" sldId="361"/>
            <ac:spMk id="20" creationId="{04B4405A-8F0C-0F19-4EC4-BB499DF99786}"/>
          </ac:spMkLst>
        </pc:spChg>
        <pc:grpChg chg="add del mod">
          <ac:chgData name="JAIN, MIHIKA" userId="ed1769e8-6b6d-4ba8-8c2d-cff322adbfed" providerId="ADAL" clId="{7C0849FA-A7DD-1544-B669-573DF6587C0D}" dt="2023-05-22T06:09:15.295" v="5280" actId="165"/>
          <ac:grpSpMkLst>
            <pc:docMk/>
            <pc:sldMk cId="4248819593" sldId="361"/>
            <ac:grpSpMk id="35" creationId="{7A86037F-5FA3-7572-4FA1-C5218B40BA1F}"/>
          </ac:grpSpMkLst>
        </pc:grpChg>
        <pc:grpChg chg="add mod">
          <ac:chgData name="JAIN, MIHIKA" userId="ed1769e8-6b6d-4ba8-8c2d-cff322adbfed" providerId="ADAL" clId="{7C0849FA-A7DD-1544-B669-573DF6587C0D}" dt="2023-05-22T06:12:05.668" v="5305" actId="164"/>
          <ac:grpSpMkLst>
            <pc:docMk/>
            <pc:sldMk cId="4248819593" sldId="361"/>
            <ac:grpSpMk id="36" creationId="{3FD2AE7D-F74B-3C79-8367-CB727132E86A}"/>
          </ac:grpSpMkLst>
        </pc:grpChg>
        <pc:picChg chg="del mod">
          <ac:chgData name="JAIN, MIHIKA" userId="ed1769e8-6b6d-4ba8-8c2d-cff322adbfed" providerId="ADAL" clId="{7C0849FA-A7DD-1544-B669-573DF6587C0D}" dt="2023-05-19T09:41:51.047" v="3629" actId="478"/>
          <ac:picMkLst>
            <pc:docMk/>
            <pc:sldMk cId="4248819593" sldId="361"/>
            <ac:picMk id="13" creationId="{F345C72A-86AE-55E1-BFF5-764C7A56DA8E}"/>
          </ac:picMkLst>
        </pc:picChg>
        <pc:picChg chg="add del mod topLvl">
          <ac:chgData name="JAIN, MIHIKA" userId="ed1769e8-6b6d-4ba8-8c2d-cff322adbfed" providerId="ADAL" clId="{7C0849FA-A7DD-1544-B669-573DF6587C0D}" dt="2023-05-22T06:12:05.668" v="5305" actId="164"/>
          <ac:picMkLst>
            <pc:docMk/>
            <pc:sldMk cId="4248819593" sldId="361"/>
            <ac:picMk id="22" creationId="{5E348E7E-3402-C27D-C1DB-EF36DB6D4577}"/>
          </ac:picMkLst>
        </pc:picChg>
        <pc:picChg chg="add del mod">
          <ac:chgData name="JAIN, MIHIKA" userId="ed1769e8-6b6d-4ba8-8c2d-cff322adbfed" providerId="ADAL" clId="{7C0849FA-A7DD-1544-B669-573DF6587C0D}" dt="2023-05-19T13:10:37.694" v="4170" actId="478"/>
          <ac:picMkLst>
            <pc:docMk/>
            <pc:sldMk cId="4248819593" sldId="361"/>
            <ac:picMk id="24" creationId="{957E7424-8C6C-03AC-BEDE-B1C4AA4B46DC}"/>
          </ac:picMkLst>
        </pc:picChg>
        <pc:picChg chg="add del">
          <ac:chgData name="JAIN, MIHIKA" userId="ed1769e8-6b6d-4ba8-8c2d-cff322adbfed" providerId="ADAL" clId="{7C0849FA-A7DD-1544-B669-573DF6587C0D}" dt="2023-05-19T13:11:31.149" v="4176" actId="478"/>
          <ac:picMkLst>
            <pc:docMk/>
            <pc:sldMk cId="4248819593" sldId="361"/>
            <ac:picMk id="25" creationId="{4A3CD141-50F6-F433-DF7C-D212B6746417}"/>
          </ac:picMkLst>
        </pc:picChg>
        <pc:picChg chg="add del mod">
          <ac:chgData name="JAIN, MIHIKA" userId="ed1769e8-6b6d-4ba8-8c2d-cff322adbfed" providerId="ADAL" clId="{7C0849FA-A7DD-1544-B669-573DF6587C0D}" dt="2023-05-19T13:12:34.900" v="4178" actId="478"/>
          <ac:picMkLst>
            <pc:docMk/>
            <pc:sldMk cId="4248819593" sldId="361"/>
            <ac:picMk id="28" creationId="{A6FF8E55-9BD1-85A8-980D-AADF1B4B3446}"/>
          </ac:picMkLst>
        </pc:picChg>
        <pc:picChg chg="add del mod modCrop">
          <ac:chgData name="JAIN, MIHIKA" userId="ed1769e8-6b6d-4ba8-8c2d-cff322adbfed" providerId="ADAL" clId="{7C0849FA-A7DD-1544-B669-573DF6587C0D}" dt="2023-05-19T13:21:53.432" v="4244" actId="478"/>
          <ac:picMkLst>
            <pc:docMk/>
            <pc:sldMk cId="4248819593" sldId="361"/>
            <ac:picMk id="29" creationId="{F04857DA-E0E7-EEF3-CED4-ED1834EC7D00}"/>
          </ac:picMkLst>
        </pc:picChg>
        <pc:picChg chg="add del">
          <ac:chgData name="JAIN, MIHIKA" userId="ed1769e8-6b6d-4ba8-8c2d-cff322adbfed" providerId="ADAL" clId="{7C0849FA-A7DD-1544-B669-573DF6587C0D}" dt="2023-05-19T13:19:39.666" v="4211" actId="478"/>
          <ac:picMkLst>
            <pc:docMk/>
            <pc:sldMk cId="4248819593" sldId="361"/>
            <ac:picMk id="30" creationId="{2E286496-25A2-F647-1645-E818729774B7}"/>
          </ac:picMkLst>
        </pc:picChg>
        <pc:picChg chg="add del mod">
          <ac:chgData name="JAIN, MIHIKA" userId="ed1769e8-6b6d-4ba8-8c2d-cff322adbfed" providerId="ADAL" clId="{7C0849FA-A7DD-1544-B669-573DF6587C0D}" dt="2023-05-19T13:20:06.428" v="4213" actId="478"/>
          <ac:picMkLst>
            <pc:docMk/>
            <pc:sldMk cId="4248819593" sldId="361"/>
            <ac:picMk id="32" creationId="{2023E124-EAB2-B2FA-EBEC-D90145077777}"/>
          </ac:picMkLst>
        </pc:picChg>
        <pc:picChg chg="add del mod">
          <ac:chgData name="JAIN, MIHIKA" userId="ed1769e8-6b6d-4ba8-8c2d-cff322adbfed" providerId="ADAL" clId="{7C0849FA-A7DD-1544-B669-573DF6587C0D}" dt="2023-05-19T13:32:21.688" v="4320" actId="478"/>
          <ac:picMkLst>
            <pc:docMk/>
            <pc:sldMk cId="4248819593" sldId="361"/>
            <ac:picMk id="33" creationId="{CDC2A5E7-35EF-D1A8-1CAD-028D21511963}"/>
          </ac:picMkLst>
        </pc:picChg>
        <pc:picChg chg="add del mod topLvl">
          <ac:chgData name="JAIN, MIHIKA" userId="ed1769e8-6b6d-4ba8-8c2d-cff322adbfed" providerId="ADAL" clId="{7C0849FA-A7DD-1544-B669-573DF6587C0D}" dt="2023-05-22T06:12:05.668" v="5305" actId="164"/>
          <ac:picMkLst>
            <pc:docMk/>
            <pc:sldMk cId="4248819593" sldId="361"/>
            <ac:picMk id="34" creationId="{6A2C1DCD-147D-E949-26D4-507FE6BD94DB}"/>
          </ac:picMkLst>
        </pc:picChg>
        <pc:picChg chg="add del">
          <ac:chgData name="JAIN, MIHIKA" userId="ed1769e8-6b6d-4ba8-8c2d-cff322adbfed" providerId="ADAL" clId="{7C0849FA-A7DD-1544-B669-573DF6587C0D}" dt="2023-05-19T09:45:35.952" v="3681" actId="478"/>
          <ac:picMkLst>
            <pc:docMk/>
            <pc:sldMk cId="4248819593" sldId="361"/>
            <ac:picMk id="1026" creationId="{846BE8ED-A561-A555-E60C-C26E75CB904C}"/>
          </ac:picMkLst>
        </pc:picChg>
        <pc:picChg chg="add del mod">
          <ac:chgData name="JAIN, MIHIKA" userId="ed1769e8-6b6d-4ba8-8c2d-cff322adbfed" providerId="ADAL" clId="{7C0849FA-A7DD-1544-B669-573DF6587C0D}" dt="2023-05-19T09:45:35.952" v="3681" actId="478"/>
          <ac:picMkLst>
            <pc:docMk/>
            <pc:sldMk cId="4248819593" sldId="361"/>
            <ac:picMk id="1028" creationId="{DC006D04-3A7C-AB81-36EA-DFD8796CFA40}"/>
          </ac:picMkLst>
        </pc:picChg>
        <pc:picChg chg="add del mod">
          <ac:chgData name="JAIN, MIHIKA" userId="ed1769e8-6b6d-4ba8-8c2d-cff322adbfed" providerId="ADAL" clId="{7C0849FA-A7DD-1544-B669-573DF6587C0D}" dt="2023-05-19T09:46:18.690" v="3688" actId="478"/>
          <ac:picMkLst>
            <pc:docMk/>
            <pc:sldMk cId="4248819593" sldId="361"/>
            <ac:picMk id="1030" creationId="{E20083A0-9FCF-F7D9-A14A-BEA7B700DCDC}"/>
          </ac:picMkLst>
        </pc:picChg>
        <pc:picChg chg="add del mod">
          <ac:chgData name="JAIN, MIHIKA" userId="ed1769e8-6b6d-4ba8-8c2d-cff322adbfed" providerId="ADAL" clId="{7C0849FA-A7DD-1544-B669-573DF6587C0D}" dt="2023-05-19T13:07:29.740" v="4146" actId="478"/>
          <ac:picMkLst>
            <pc:docMk/>
            <pc:sldMk cId="4248819593" sldId="361"/>
            <ac:picMk id="1032" creationId="{BC7BA5AC-C300-6929-9377-78B4BAF35E66}"/>
          </ac:picMkLst>
        </pc:picChg>
        <pc:picChg chg="add del mod">
          <ac:chgData name="JAIN, MIHIKA" userId="ed1769e8-6b6d-4ba8-8c2d-cff322adbfed" providerId="ADAL" clId="{7C0849FA-A7DD-1544-B669-573DF6587C0D}" dt="2023-05-19T11:29:02.074" v="3759" actId="478"/>
          <ac:picMkLst>
            <pc:docMk/>
            <pc:sldMk cId="4248819593" sldId="361"/>
            <ac:picMk id="1034" creationId="{43C292EC-8C27-7662-817E-932B5CEBEB22}"/>
          </ac:picMkLst>
        </pc:picChg>
        <pc:picChg chg="add del mod">
          <ac:chgData name="JAIN, MIHIKA" userId="ed1769e8-6b6d-4ba8-8c2d-cff322adbfed" providerId="ADAL" clId="{7C0849FA-A7DD-1544-B669-573DF6587C0D}" dt="2023-05-19T11:32:31.633" v="3777" actId="478"/>
          <ac:picMkLst>
            <pc:docMk/>
            <pc:sldMk cId="4248819593" sldId="361"/>
            <ac:picMk id="1036" creationId="{1BDB0620-EA1F-B3B1-1167-AF628CE799EE}"/>
          </ac:picMkLst>
        </pc:picChg>
        <pc:picChg chg="add del mod topLvl">
          <ac:chgData name="JAIN, MIHIKA" userId="ed1769e8-6b6d-4ba8-8c2d-cff322adbfed" providerId="ADAL" clId="{7C0849FA-A7DD-1544-B669-573DF6587C0D}" dt="2023-05-22T06:12:05.668" v="5305" actId="164"/>
          <ac:picMkLst>
            <pc:docMk/>
            <pc:sldMk cId="4248819593" sldId="361"/>
            <ac:picMk id="1038" creationId="{D36DE20C-F52B-7EB2-783D-81D55096F0FD}"/>
          </ac:picMkLst>
        </pc:picChg>
        <pc:picChg chg="add del mod topLvl">
          <ac:chgData name="JAIN, MIHIKA" userId="ed1769e8-6b6d-4ba8-8c2d-cff322adbfed" providerId="ADAL" clId="{7C0849FA-A7DD-1544-B669-573DF6587C0D}" dt="2023-05-22T06:09:24.060" v="5283" actId="478"/>
          <ac:picMkLst>
            <pc:docMk/>
            <pc:sldMk cId="4248819593" sldId="361"/>
            <ac:picMk id="1040" creationId="{8609A2B4-6980-C2DB-EC41-EC6F7653870D}"/>
          </ac:picMkLst>
        </pc:picChg>
        <pc:picChg chg="add del mod">
          <ac:chgData name="JAIN, MIHIKA" userId="ed1769e8-6b6d-4ba8-8c2d-cff322adbfed" providerId="ADAL" clId="{7C0849FA-A7DD-1544-B669-573DF6587C0D}" dt="2023-05-22T06:03:40.721" v="5242" actId="478"/>
          <ac:picMkLst>
            <pc:docMk/>
            <pc:sldMk cId="4248819593" sldId="361"/>
            <ac:picMk id="1042" creationId="{804F3B07-97C1-2D54-C613-1DE5E4DFF4F7}"/>
          </ac:picMkLst>
        </pc:picChg>
        <pc:picChg chg="add del">
          <ac:chgData name="JAIN, MIHIKA" userId="ed1769e8-6b6d-4ba8-8c2d-cff322adbfed" providerId="ADAL" clId="{7C0849FA-A7DD-1544-B669-573DF6587C0D}" dt="2023-05-19T13:07:29.740" v="4146" actId="478"/>
          <ac:picMkLst>
            <pc:docMk/>
            <pc:sldMk cId="4248819593" sldId="361"/>
            <ac:picMk id="1044" creationId="{0A2EE9B2-876C-EDFF-73E5-C1A3496CF42F}"/>
          </ac:picMkLst>
        </pc:picChg>
        <pc:picChg chg="add del">
          <ac:chgData name="JAIN, MIHIKA" userId="ed1769e8-6b6d-4ba8-8c2d-cff322adbfed" providerId="ADAL" clId="{7C0849FA-A7DD-1544-B669-573DF6587C0D}" dt="2023-05-19T13:10:56.038" v="4172" actId="478"/>
          <ac:picMkLst>
            <pc:docMk/>
            <pc:sldMk cId="4248819593" sldId="361"/>
            <ac:picMk id="1052" creationId="{C13B1D07-01FF-66A8-8AF7-03514727FAC7}"/>
          </ac:picMkLst>
        </pc:picChg>
        <pc:picChg chg="add del">
          <ac:chgData name="JAIN, MIHIKA" userId="ed1769e8-6b6d-4ba8-8c2d-cff322adbfed" providerId="ADAL" clId="{7C0849FA-A7DD-1544-B669-573DF6587C0D}" dt="2023-05-19T13:11:22.012" v="4174" actId="478"/>
          <ac:picMkLst>
            <pc:docMk/>
            <pc:sldMk cId="4248819593" sldId="361"/>
            <ac:picMk id="1054" creationId="{032E03DA-99AC-1055-796F-2196D06F7AF0}"/>
          </ac:picMkLst>
        </pc:picChg>
        <pc:picChg chg="add del mod topLvl">
          <ac:chgData name="JAIN, MIHIKA" userId="ed1769e8-6b6d-4ba8-8c2d-cff322adbfed" providerId="ADAL" clId="{7C0849FA-A7DD-1544-B669-573DF6587C0D}" dt="2023-05-22T06:12:05.668" v="5305" actId="164"/>
          <ac:picMkLst>
            <pc:docMk/>
            <pc:sldMk cId="4248819593" sldId="361"/>
            <ac:picMk id="1056" creationId="{A45282CA-3E7B-7B1B-C802-68F30C7588BF}"/>
          </ac:picMkLst>
        </pc:picChg>
        <pc:picChg chg="add del mod topLvl">
          <ac:chgData name="JAIN, MIHIKA" userId="ed1769e8-6b6d-4ba8-8c2d-cff322adbfed" providerId="ADAL" clId="{7C0849FA-A7DD-1544-B669-573DF6587C0D}" dt="2023-05-22T06:12:05.668" v="5305" actId="164"/>
          <ac:picMkLst>
            <pc:docMk/>
            <pc:sldMk cId="4248819593" sldId="361"/>
            <ac:picMk id="1058" creationId="{9AB7D79F-CAD2-994C-DA52-67E30D2536AD}"/>
          </ac:picMkLst>
        </pc:picChg>
        <pc:picChg chg="add del mod">
          <ac:chgData name="JAIN, MIHIKA" userId="ed1769e8-6b6d-4ba8-8c2d-cff322adbfed" providerId="ADAL" clId="{7C0849FA-A7DD-1544-B669-573DF6587C0D}" dt="2023-05-19T13:28:04.783" v="4307" actId="478"/>
          <ac:picMkLst>
            <pc:docMk/>
            <pc:sldMk cId="4248819593" sldId="361"/>
            <ac:picMk id="1060" creationId="{0F1BB5D9-5A2B-2199-AC62-A38B59F427BA}"/>
          </ac:picMkLst>
        </pc:picChg>
        <pc:picChg chg="add del mod">
          <ac:chgData name="JAIN, MIHIKA" userId="ed1769e8-6b6d-4ba8-8c2d-cff322adbfed" providerId="ADAL" clId="{7C0849FA-A7DD-1544-B669-573DF6587C0D}" dt="2023-05-22T06:06:13.329" v="5251" actId="478"/>
          <ac:picMkLst>
            <pc:docMk/>
            <pc:sldMk cId="4248819593" sldId="361"/>
            <ac:picMk id="1062" creationId="{93C43EA5-DFB3-A3AD-0741-40E187D8355D}"/>
          </ac:picMkLst>
        </pc:picChg>
        <pc:picChg chg="add del mod topLvl">
          <ac:chgData name="JAIN, MIHIKA" userId="ed1769e8-6b6d-4ba8-8c2d-cff322adbfed" providerId="ADAL" clId="{7C0849FA-A7DD-1544-B669-573DF6587C0D}" dt="2023-05-22T06:12:05.668" v="5305" actId="164"/>
          <ac:picMkLst>
            <pc:docMk/>
            <pc:sldMk cId="4248819593" sldId="361"/>
            <ac:picMk id="1064" creationId="{53C319D7-1A44-4FCE-4297-29DEE22D9CCE}"/>
          </ac:picMkLst>
        </pc:picChg>
        <pc:picChg chg="add del mod topLvl">
          <ac:chgData name="JAIN, MIHIKA" userId="ed1769e8-6b6d-4ba8-8c2d-cff322adbfed" providerId="ADAL" clId="{7C0849FA-A7DD-1544-B669-573DF6587C0D}" dt="2023-05-22T06:12:05.668" v="5305" actId="164"/>
          <ac:picMkLst>
            <pc:docMk/>
            <pc:sldMk cId="4248819593" sldId="361"/>
            <ac:picMk id="1066" creationId="{3F86DD47-3E4B-875B-67B2-F4376CFE4976}"/>
          </ac:picMkLst>
        </pc:picChg>
        <pc:picChg chg="add mod">
          <ac:chgData name="JAIN, MIHIKA" userId="ed1769e8-6b6d-4ba8-8c2d-cff322adbfed" providerId="ADAL" clId="{7C0849FA-A7DD-1544-B669-573DF6587C0D}" dt="2023-05-22T06:12:05.668" v="5305" actId="164"/>
          <ac:picMkLst>
            <pc:docMk/>
            <pc:sldMk cId="4248819593" sldId="361"/>
            <ac:picMk id="1068" creationId="{888ADFDB-968C-4A94-71E8-C33485054BE5}"/>
          </ac:picMkLst>
        </pc:picChg>
        <pc:picChg chg="add mod">
          <ac:chgData name="JAIN, MIHIKA" userId="ed1769e8-6b6d-4ba8-8c2d-cff322adbfed" providerId="ADAL" clId="{7C0849FA-A7DD-1544-B669-573DF6587C0D}" dt="2023-05-22T06:12:05.668" v="5305" actId="164"/>
          <ac:picMkLst>
            <pc:docMk/>
            <pc:sldMk cId="4248819593" sldId="361"/>
            <ac:picMk id="1070" creationId="{E47C9999-24EB-9E2B-1370-6DA6B37A91BA}"/>
          </ac:picMkLst>
        </pc:picChg>
        <pc:picChg chg="add mod">
          <ac:chgData name="JAIN, MIHIKA" userId="ed1769e8-6b6d-4ba8-8c2d-cff322adbfed" providerId="ADAL" clId="{7C0849FA-A7DD-1544-B669-573DF6587C0D}" dt="2023-05-22T06:12:05.668" v="5305" actId="164"/>
          <ac:picMkLst>
            <pc:docMk/>
            <pc:sldMk cId="4248819593" sldId="361"/>
            <ac:picMk id="1072" creationId="{8999868E-77C3-3EB6-8245-9C3437FCE307}"/>
          </ac:picMkLst>
        </pc:picChg>
      </pc:sldChg>
      <pc:sldChg chg="addSp delSp modSp new mod ord setBg">
        <pc:chgData name="JAIN, MIHIKA" userId="ed1769e8-6b6d-4ba8-8c2d-cff322adbfed" providerId="ADAL" clId="{7C0849FA-A7DD-1544-B669-573DF6587C0D}" dt="2023-05-19T12:56:27.994" v="4130" actId="20577"/>
        <pc:sldMkLst>
          <pc:docMk/>
          <pc:sldMk cId="4260355771" sldId="362"/>
        </pc:sldMkLst>
        <pc:spChg chg="mod">
          <ac:chgData name="JAIN, MIHIKA" userId="ed1769e8-6b6d-4ba8-8c2d-cff322adbfed" providerId="ADAL" clId="{7C0849FA-A7DD-1544-B669-573DF6587C0D}" dt="2023-05-19T12:56:27.994" v="4130" actId="20577"/>
          <ac:spMkLst>
            <pc:docMk/>
            <pc:sldMk cId="4260355771" sldId="362"/>
            <ac:spMk id="2" creationId="{81AB1CE5-199A-50B0-71DC-D27AAE270ED3}"/>
          </ac:spMkLst>
        </pc:spChg>
        <pc:spChg chg="del">
          <ac:chgData name="JAIN, MIHIKA" userId="ed1769e8-6b6d-4ba8-8c2d-cff322adbfed" providerId="ADAL" clId="{7C0849FA-A7DD-1544-B669-573DF6587C0D}" dt="2023-05-16T12:24:48.624" v="224" actId="478"/>
          <ac:spMkLst>
            <pc:docMk/>
            <pc:sldMk cId="4260355771" sldId="362"/>
            <ac:spMk id="5" creationId="{F5C3D4B2-9ACE-540D-EDF2-AE6E5E27AEFA}"/>
          </ac:spMkLst>
        </pc:spChg>
        <pc:spChg chg="del">
          <ac:chgData name="JAIN, MIHIKA" userId="ed1769e8-6b6d-4ba8-8c2d-cff322adbfed" providerId="ADAL" clId="{7C0849FA-A7DD-1544-B669-573DF6587C0D}" dt="2023-05-16T12:23:19.468" v="213"/>
          <ac:spMkLst>
            <pc:docMk/>
            <pc:sldMk cId="4260355771" sldId="362"/>
            <ac:spMk id="6" creationId="{BFF07C96-9115-398B-CA0E-53B7799C0348}"/>
          </ac:spMkLst>
        </pc:spChg>
        <pc:spChg chg="add del mod">
          <ac:chgData name="JAIN, MIHIKA" userId="ed1769e8-6b6d-4ba8-8c2d-cff322adbfed" providerId="ADAL" clId="{7C0849FA-A7DD-1544-B669-573DF6587C0D}" dt="2023-05-18T12:32:46.490" v="2120" actId="478"/>
          <ac:spMkLst>
            <pc:docMk/>
            <pc:sldMk cId="4260355771" sldId="362"/>
            <ac:spMk id="7" creationId="{0810CE82-92B6-8A67-AD4F-417C7D776298}"/>
          </ac:spMkLst>
        </pc:spChg>
        <pc:spChg chg="del">
          <ac:chgData name="JAIN, MIHIKA" userId="ed1769e8-6b6d-4ba8-8c2d-cff322adbfed" providerId="ADAL" clId="{7C0849FA-A7DD-1544-B669-573DF6587C0D}" dt="2023-05-16T12:23:26.463" v="214" actId="478"/>
          <ac:spMkLst>
            <pc:docMk/>
            <pc:sldMk cId="4260355771" sldId="362"/>
            <ac:spMk id="7" creationId="{A7B32C97-2E38-93BE-7884-030F46A083CF}"/>
          </ac:spMkLst>
        </pc:spChg>
        <pc:spChg chg="del">
          <ac:chgData name="JAIN, MIHIKA" userId="ed1769e8-6b6d-4ba8-8c2d-cff322adbfed" providerId="ADAL" clId="{7C0849FA-A7DD-1544-B669-573DF6587C0D}" dt="2023-05-16T12:23:31.616" v="216" actId="478"/>
          <ac:spMkLst>
            <pc:docMk/>
            <pc:sldMk cId="4260355771" sldId="362"/>
            <ac:spMk id="8" creationId="{C47EAECD-CB22-305B-0720-72A092166BF4}"/>
          </ac:spMkLst>
        </pc:spChg>
        <pc:spChg chg="add del mod">
          <ac:chgData name="JAIN, MIHIKA" userId="ed1769e8-6b6d-4ba8-8c2d-cff322adbfed" providerId="ADAL" clId="{7C0849FA-A7DD-1544-B669-573DF6587C0D}" dt="2023-05-16T12:25:27.287" v="243" actId="767"/>
          <ac:spMkLst>
            <pc:docMk/>
            <pc:sldMk cId="4260355771" sldId="362"/>
            <ac:spMk id="10" creationId="{C7A3E8BB-9980-1C24-8D5F-80F426A3F427}"/>
          </ac:spMkLst>
        </pc:spChg>
        <pc:spChg chg="add del mod">
          <ac:chgData name="JAIN, MIHIKA" userId="ed1769e8-6b6d-4ba8-8c2d-cff322adbfed" providerId="ADAL" clId="{7C0849FA-A7DD-1544-B669-573DF6587C0D}" dt="2023-05-16T12:27:24.143" v="247"/>
          <ac:spMkLst>
            <pc:docMk/>
            <pc:sldMk cId="4260355771" sldId="362"/>
            <ac:spMk id="12" creationId="{854B157B-1D54-DCA0-EA18-ABB5CB7F92D1}"/>
          </ac:spMkLst>
        </pc:spChg>
        <pc:spChg chg="add del mod">
          <ac:chgData name="JAIN, MIHIKA" userId="ed1769e8-6b6d-4ba8-8c2d-cff322adbfed" providerId="ADAL" clId="{7C0849FA-A7DD-1544-B669-573DF6587C0D}" dt="2023-05-16T13:04:09.753" v="325"/>
          <ac:spMkLst>
            <pc:docMk/>
            <pc:sldMk cId="4260355771" sldId="362"/>
            <ac:spMk id="16" creationId="{A03D84BE-BFB8-0F5C-4D96-84B80A4554AE}"/>
          </ac:spMkLst>
        </pc:spChg>
        <pc:graphicFrameChg chg="add mod modGraphic">
          <ac:chgData name="JAIN, MIHIKA" userId="ed1769e8-6b6d-4ba8-8c2d-cff322adbfed" providerId="ADAL" clId="{7C0849FA-A7DD-1544-B669-573DF6587C0D}" dt="2023-05-19T08:05:23.599" v="2914" actId="20577"/>
          <ac:graphicFrameMkLst>
            <pc:docMk/>
            <pc:sldMk cId="4260355771" sldId="362"/>
            <ac:graphicFrameMk id="5" creationId="{5BDE8176-D695-A34D-3B77-C30B122025E6}"/>
          </ac:graphicFrameMkLst>
        </pc:graphicFrameChg>
        <pc:picChg chg="add del mod modCrop">
          <ac:chgData name="JAIN, MIHIKA" userId="ed1769e8-6b6d-4ba8-8c2d-cff322adbfed" providerId="ADAL" clId="{7C0849FA-A7DD-1544-B669-573DF6587C0D}" dt="2023-05-16T12:25:50.202" v="246" actId="478"/>
          <ac:picMkLst>
            <pc:docMk/>
            <pc:sldMk cId="4260355771" sldId="362"/>
            <ac:picMk id="9" creationId="{BC8AA0DE-0DA0-CAF6-22E4-F0F9DC2D5808}"/>
          </ac:picMkLst>
        </pc:picChg>
        <pc:picChg chg="add del mod modCrop">
          <ac:chgData name="JAIN, MIHIKA" userId="ed1769e8-6b6d-4ba8-8c2d-cff322adbfed" providerId="ADAL" clId="{7C0849FA-A7DD-1544-B669-573DF6587C0D}" dt="2023-05-16T13:04:06.155" v="324" actId="478"/>
          <ac:picMkLst>
            <pc:docMk/>
            <pc:sldMk cId="4260355771" sldId="362"/>
            <ac:picMk id="14" creationId="{ECE0F812-F0EC-42A2-3724-FE76B012F12E}"/>
          </ac:picMkLst>
        </pc:picChg>
        <pc:picChg chg="add del mod modCrop">
          <ac:chgData name="JAIN, MIHIKA" userId="ed1769e8-6b6d-4ba8-8c2d-cff322adbfed" providerId="ADAL" clId="{7C0849FA-A7DD-1544-B669-573DF6587C0D}" dt="2023-05-18T12:32:41.276" v="2119" actId="478"/>
          <ac:picMkLst>
            <pc:docMk/>
            <pc:sldMk cId="4260355771" sldId="362"/>
            <ac:picMk id="18" creationId="{24906574-CF98-3CDE-3435-18BC778BC538}"/>
          </ac:picMkLst>
        </pc:picChg>
      </pc:sldChg>
      <pc:sldChg chg="addSp delSp modSp new del mod setBg">
        <pc:chgData name="JAIN, MIHIKA" userId="ed1769e8-6b6d-4ba8-8c2d-cff322adbfed" providerId="ADAL" clId="{7C0849FA-A7DD-1544-B669-573DF6587C0D}" dt="2023-05-19T06:15:55.412" v="2471" actId="2696"/>
        <pc:sldMkLst>
          <pc:docMk/>
          <pc:sldMk cId="2540217193" sldId="363"/>
        </pc:sldMkLst>
        <pc:spChg chg="mod">
          <ac:chgData name="JAIN, MIHIKA" userId="ed1769e8-6b6d-4ba8-8c2d-cff322adbfed" providerId="ADAL" clId="{7C0849FA-A7DD-1544-B669-573DF6587C0D}" dt="2023-05-16T12:28:43.676" v="283" actId="20577"/>
          <ac:spMkLst>
            <pc:docMk/>
            <pc:sldMk cId="2540217193" sldId="363"/>
            <ac:spMk id="2" creationId="{54C3BDFF-3518-6870-6A9B-98F0D65BC7E8}"/>
          </ac:spMkLst>
        </pc:spChg>
        <pc:spChg chg="del">
          <ac:chgData name="JAIN, MIHIKA" userId="ed1769e8-6b6d-4ba8-8c2d-cff322adbfed" providerId="ADAL" clId="{7C0849FA-A7DD-1544-B669-573DF6587C0D}" dt="2023-05-16T12:57:13.355" v="320" actId="478"/>
          <ac:spMkLst>
            <pc:docMk/>
            <pc:sldMk cId="2540217193" sldId="363"/>
            <ac:spMk id="5" creationId="{821418C5-57EB-25A2-F261-A53D799641D4}"/>
          </ac:spMkLst>
        </pc:spChg>
        <pc:spChg chg="del mod">
          <ac:chgData name="JAIN, MIHIKA" userId="ed1769e8-6b6d-4ba8-8c2d-cff322adbfed" providerId="ADAL" clId="{7C0849FA-A7DD-1544-B669-573DF6587C0D}" dt="2023-05-16T12:56:32.100" v="309"/>
          <ac:spMkLst>
            <pc:docMk/>
            <pc:sldMk cId="2540217193" sldId="363"/>
            <ac:spMk id="6" creationId="{81B7C90E-B42B-F6DB-F6D1-1C83DED0D4EF}"/>
          </ac:spMkLst>
        </pc:spChg>
        <pc:spChg chg="add mod">
          <ac:chgData name="JAIN, MIHIKA" userId="ed1769e8-6b6d-4ba8-8c2d-cff322adbfed" providerId="ADAL" clId="{7C0849FA-A7DD-1544-B669-573DF6587C0D}" dt="2023-05-19T06:15:49.341" v="2470" actId="478"/>
          <ac:spMkLst>
            <pc:docMk/>
            <pc:sldMk cId="2540217193" sldId="363"/>
            <ac:spMk id="6" creationId="{AB7176F3-7B66-36D3-8CB9-80C680A754C0}"/>
          </ac:spMkLst>
        </pc:spChg>
        <pc:spChg chg="del">
          <ac:chgData name="JAIN, MIHIKA" userId="ed1769e8-6b6d-4ba8-8c2d-cff322adbfed" providerId="ADAL" clId="{7C0849FA-A7DD-1544-B669-573DF6587C0D}" dt="2023-05-16T12:56:36.786" v="310" actId="478"/>
          <ac:spMkLst>
            <pc:docMk/>
            <pc:sldMk cId="2540217193" sldId="363"/>
            <ac:spMk id="7" creationId="{45489981-97CD-829C-8523-AFFBB06F8B1B}"/>
          </ac:spMkLst>
        </pc:spChg>
        <pc:spChg chg="mod">
          <ac:chgData name="JAIN, MIHIKA" userId="ed1769e8-6b6d-4ba8-8c2d-cff322adbfed" providerId="ADAL" clId="{7C0849FA-A7DD-1544-B669-573DF6587C0D}" dt="2023-05-16T12:29:46.710" v="306" actId="20577"/>
          <ac:spMkLst>
            <pc:docMk/>
            <pc:sldMk cId="2540217193" sldId="363"/>
            <ac:spMk id="8" creationId="{D3FC7925-FD92-C8A9-CB32-B924FE4BC0C1}"/>
          </ac:spMkLst>
        </pc:spChg>
        <pc:picChg chg="add del mod modCrop">
          <ac:chgData name="JAIN, MIHIKA" userId="ed1769e8-6b6d-4ba8-8c2d-cff322adbfed" providerId="ADAL" clId="{7C0849FA-A7DD-1544-B669-573DF6587C0D}" dt="2023-05-19T06:15:49.341" v="2470" actId="478"/>
          <ac:picMkLst>
            <pc:docMk/>
            <pc:sldMk cId="2540217193" sldId="363"/>
            <ac:picMk id="10" creationId="{D1121A95-F22B-0843-95E4-D48FDB6B33B8}"/>
          </ac:picMkLst>
        </pc:picChg>
      </pc:sldChg>
      <pc:sldChg chg="addSp delSp modSp new del mod">
        <pc:chgData name="JAIN, MIHIKA" userId="ed1769e8-6b6d-4ba8-8c2d-cff322adbfed" providerId="ADAL" clId="{7C0849FA-A7DD-1544-B669-573DF6587C0D}" dt="2023-05-18T12:33:54.050" v="2128" actId="2696"/>
        <pc:sldMkLst>
          <pc:docMk/>
          <pc:sldMk cId="3136794595" sldId="364"/>
        </pc:sldMkLst>
        <pc:spChg chg="del">
          <ac:chgData name="JAIN, MIHIKA" userId="ed1769e8-6b6d-4ba8-8c2d-cff322adbfed" providerId="ADAL" clId="{7C0849FA-A7DD-1544-B669-573DF6587C0D}" dt="2023-05-18T08:04:02.785" v="527" actId="478"/>
          <ac:spMkLst>
            <pc:docMk/>
            <pc:sldMk cId="3136794595" sldId="364"/>
            <ac:spMk id="2" creationId="{39D934F7-08C7-36A7-EED1-6B6E69933C60}"/>
          </ac:spMkLst>
        </pc:spChg>
        <pc:spChg chg="del">
          <ac:chgData name="JAIN, MIHIKA" userId="ed1769e8-6b6d-4ba8-8c2d-cff322adbfed" providerId="ADAL" clId="{7C0849FA-A7DD-1544-B669-573DF6587C0D}" dt="2023-05-18T08:04:01.460" v="526" actId="478"/>
          <ac:spMkLst>
            <pc:docMk/>
            <pc:sldMk cId="3136794595" sldId="364"/>
            <ac:spMk id="3" creationId="{AE602EA5-7D1A-7E3B-3306-772EFA852238}"/>
          </ac:spMkLst>
        </pc:spChg>
        <pc:spChg chg="add del mod">
          <ac:chgData name="JAIN, MIHIKA" userId="ed1769e8-6b6d-4ba8-8c2d-cff322adbfed" providerId="ADAL" clId="{7C0849FA-A7DD-1544-B669-573DF6587C0D}" dt="2023-05-18T08:03:59.831" v="525" actId="478"/>
          <ac:spMkLst>
            <pc:docMk/>
            <pc:sldMk cId="3136794595" sldId="364"/>
            <ac:spMk id="8" creationId="{BAAE9D58-AE5E-549A-E6D5-A73929FA4C8E}"/>
          </ac:spMkLst>
        </pc:spChg>
        <pc:spChg chg="add del mod">
          <ac:chgData name="JAIN, MIHIKA" userId="ed1769e8-6b6d-4ba8-8c2d-cff322adbfed" providerId="ADAL" clId="{7C0849FA-A7DD-1544-B669-573DF6587C0D}" dt="2023-05-18T08:04:22.931" v="531" actId="478"/>
          <ac:spMkLst>
            <pc:docMk/>
            <pc:sldMk cId="3136794595" sldId="364"/>
            <ac:spMk id="10" creationId="{C59F6255-CED2-434D-B71E-B0B1199676B1}"/>
          </ac:spMkLst>
        </pc:spChg>
      </pc:sldChg>
      <pc:sldChg chg="new del">
        <pc:chgData name="JAIN, MIHIKA" userId="ed1769e8-6b6d-4ba8-8c2d-cff322adbfed" providerId="ADAL" clId="{7C0849FA-A7DD-1544-B669-573DF6587C0D}" dt="2023-05-18T12:08:10.437" v="1515" actId="2696"/>
        <pc:sldMkLst>
          <pc:docMk/>
          <pc:sldMk cId="1923433252" sldId="365"/>
        </pc:sldMkLst>
      </pc:sldChg>
      <pc:sldChg chg="addSp delSp modSp new del mod">
        <pc:chgData name="JAIN, MIHIKA" userId="ed1769e8-6b6d-4ba8-8c2d-cff322adbfed" providerId="ADAL" clId="{7C0849FA-A7DD-1544-B669-573DF6587C0D}" dt="2023-05-18T08:58:50.548" v="570" actId="2696"/>
        <pc:sldMkLst>
          <pc:docMk/>
          <pc:sldMk cId="2160817620" sldId="365"/>
        </pc:sldMkLst>
        <pc:spChg chg="del">
          <ac:chgData name="JAIN, MIHIKA" userId="ed1769e8-6b6d-4ba8-8c2d-cff322adbfed" providerId="ADAL" clId="{7C0849FA-A7DD-1544-B669-573DF6587C0D}" dt="2023-05-18T08:56:27.901" v="559" actId="478"/>
          <ac:spMkLst>
            <pc:docMk/>
            <pc:sldMk cId="2160817620" sldId="365"/>
            <ac:spMk id="2" creationId="{6A08B928-87E6-DCD0-2EC1-63BB3BA86B2D}"/>
          </ac:spMkLst>
        </pc:spChg>
        <pc:spChg chg="del mod">
          <ac:chgData name="JAIN, MIHIKA" userId="ed1769e8-6b6d-4ba8-8c2d-cff322adbfed" providerId="ADAL" clId="{7C0849FA-A7DD-1544-B669-573DF6587C0D}" dt="2023-05-18T08:56:36.440" v="564" actId="478"/>
          <ac:spMkLst>
            <pc:docMk/>
            <pc:sldMk cId="2160817620" sldId="365"/>
            <ac:spMk id="6" creationId="{90AC99CB-4F7E-CE75-C2D1-375FB6ECE77E}"/>
          </ac:spMkLst>
        </pc:spChg>
        <pc:spChg chg="del">
          <ac:chgData name="JAIN, MIHIKA" userId="ed1769e8-6b6d-4ba8-8c2d-cff322adbfed" providerId="ADAL" clId="{7C0849FA-A7DD-1544-B669-573DF6587C0D}" dt="2023-05-18T08:56:33.372" v="562" actId="478"/>
          <ac:spMkLst>
            <pc:docMk/>
            <pc:sldMk cId="2160817620" sldId="365"/>
            <ac:spMk id="7" creationId="{F2AA1912-62DD-3E79-66E3-CB8BD5AAA830}"/>
          </ac:spMkLst>
        </pc:spChg>
        <pc:spChg chg="del">
          <ac:chgData name="JAIN, MIHIKA" userId="ed1769e8-6b6d-4ba8-8c2d-cff322adbfed" providerId="ADAL" clId="{7C0849FA-A7DD-1544-B669-573DF6587C0D}" dt="2023-05-18T08:56:29.322" v="560" actId="478"/>
          <ac:spMkLst>
            <pc:docMk/>
            <pc:sldMk cId="2160817620" sldId="365"/>
            <ac:spMk id="8" creationId="{2C94634C-EB20-69AE-D2A7-7554A9B0154C}"/>
          </ac:spMkLst>
        </pc:spChg>
        <pc:spChg chg="add mod">
          <ac:chgData name="JAIN, MIHIKA" userId="ed1769e8-6b6d-4ba8-8c2d-cff322adbfed" providerId="ADAL" clId="{7C0849FA-A7DD-1544-B669-573DF6587C0D}" dt="2023-05-18T08:56:30.255" v="561"/>
          <ac:spMkLst>
            <pc:docMk/>
            <pc:sldMk cId="2160817620" sldId="365"/>
            <ac:spMk id="9" creationId="{04CF243F-023F-1E99-6191-B2F14EF3A656}"/>
          </ac:spMkLst>
        </pc:spChg>
        <pc:spChg chg="add mod">
          <ac:chgData name="JAIN, MIHIKA" userId="ed1769e8-6b6d-4ba8-8c2d-cff322adbfed" providerId="ADAL" clId="{7C0849FA-A7DD-1544-B669-573DF6587C0D}" dt="2023-05-18T08:56:30.255" v="561"/>
          <ac:spMkLst>
            <pc:docMk/>
            <pc:sldMk cId="2160817620" sldId="365"/>
            <ac:spMk id="10" creationId="{F9FD1D45-451E-4D84-A7E7-23BFEF8B3531}"/>
          </ac:spMkLst>
        </pc:spChg>
        <pc:graphicFrameChg chg="add del mod modGraphic">
          <ac:chgData name="JAIN, MIHIKA" userId="ed1769e8-6b6d-4ba8-8c2d-cff322adbfed" providerId="ADAL" clId="{7C0849FA-A7DD-1544-B669-573DF6587C0D}" dt="2023-05-18T08:58:29.800" v="569" actId="478"/>
          <ac:graphicFrameMkLst>
            <pc:docMk/>
            <pc:sldMk cId="2160817620" sldId="365"/>
            <ac:graphicFrameMk id="11" creationId="{784C63B9-3A8C-F29E-C23E-CC5B0931017D}"/>
          </ac:graphicFrameMkLst>
        </pc:graphicFrameChg>
      </pc:sldChg>
      <pc:sldChg chg="addSp delSp modSp new del mod">
        <pc:chgData name="JAIN, MIHIKA" userId="ed1769e8-6b6d-4ba8-8c2d-cff322adbfed" providerId="ADAL" clId="{7C0849FA-A7DD-1544-B669-573DF6587C0D}" dt="2023-05-18T08:56:02.948" v="557" actId="2696"/>
        <pc:sldMkLst>
          <pc:docMk/>
          <pc:sldMk cId="2230029987" sldId="365"/>
        </pc:sldMkLst>
        <pc:spChg chg="add del">
          <ac:chgData name="JAIN, MIHIKA" userId="ed1769e8-6b6d-4ba8-8c2d-cff322adbfed" providerId="ADAL" clId="{7C0849FA-A7DD-1544-B669-573DF6587C0D}" dt="2023-05-18T08:55:57.297" v="556" actId="478"/>
          <ac:spMkLst>
            <pc:docMk/>
            <pc:sldMk cId="2230029987" sldId="365"/>
            <ac:spMk id="6" creationId="{5E206E7E-BD0C-D80C-4171-0BF3FD068B23}"/>
          </ac:spMkLst>
        </pc:spChg>
        <pc:spChg chg="add del">
          <ac:chgData name="JAIN, MIHIKA" userId="ed1769e8-6b6d-4ba8-8c2d-cff322adbfed" providerId="ADAL" clId="{7C0849FA-A7DD-1544-B669-573DF6587C0D}" dt="2023-05-18T08:55:55.978" v="555" actId="478"/>
          <ac:spMkLst>
            <pc:docMk/>
            <pc:sldMk cId="2230029987" sldId="365"/>
            <ac:spMk id="7" creationId="{ECADB630-5B06-4BEA-532B-DA1826CF0510}"/>
          </ac:spMkLst>
        </pc:spChg>
        <pc:spChg chg="del">
          <ac:chgData name="JAIN, MIHIKA" userId="ed1769e8-6b6d-4ba8-8c2d-cff322adbfed" providerId="ADAL" clId="{7C0849FA-A7DD-1544-B669-573DF6587C0D}" dt="2023-05-18T08:53:25.253" v="542" actId="478"/>
          <ac:spMkLst>
            <pc:docMk/>
            <pc:sldMk cId="2230029987" sldId="365"/>
            <ac:spMk id="8" creationId="{7FF01081-BCAA-30BA-730D-B858E4A316D6}"/>
          </ac:spMkLst>
        </pc:spChg>
        <pc:graphicFrameChg chg="add del mod modGraphic">
          <ac:chgData name="JAIN, MIHIKA" userId="ed1769e8-6b6d-4ba8-8c2d-cff322adbfed" providerId="ADAL" clId="{7C0849FA-A7DD-1544-B669-573DF6587C0D}" dt="2023-05-18T08:55:55.598" v="554" actId="1032"/>
          <ac:graphicFrameMkLst>
            <pc:docMk/>
            <pc:sldMk cId="2230029987" sldId="365"/>
            <ac:graphicFrameMk id="9" creationId="{58969543-F26A-3BB9-51CF-CA0B7F9FF322}"/>
          </ac:graphicFrameMkLst>
        </pc:graphicFrameChg>
      </pc:sldChg>
      <pc:sldChg chg="addSp delSp modSp new mod modNotesTx">
        <pc:chgData name="JAIN, MIHIKA" userId="ed1769e8-6b6d-4ba8-8c2d-cff322adbfed" providerId="ADAL" clId="{7C0849FA-A7DD-1544-B669-573DF6587C0D}" dt="2023-06-06T14:04:27.588" v="16497" actId="20577"/>
        <pc:sldMkLst>
          <pc:docMk/>
          <pc:sldMk cId="1191551047" sldId="366"/>
        </pc:sldMkLst>
        <pc:spChg chg="del">
          <ac:chgData name="JAIN, MIHIKA" userId="ed1769e8-6b6d-4ba8-8c2d-cff322adbfed" providerId="ADAL" clId="{7C0849FA-A7DD-1544-B669-573DF6587C0D}" dt="2023-05-18T09:03:53.939" v="798" actId="478"/>
          <ac:spMkLst>
            <pc:docMk/>
            <pc:sldMk cId="1191551047" sldId="366"/>
            <ac:spMk id="2" creationId="{25691673-B74B-FFD8-8796-BA5D46AB2203}"/>
          </ac:spMkLst>
        </pc:spChg>
        <pc:spChg chg="del">
          <ac:chgData name="JAIN, MIHIKA" userId="ed1769e8-6b6d-4ba8-8c2d-cff322adbfed" providerId="ADAL" clId="{7C0849FA-A7DD-1544-B669-573DF6587C0D}" dt="2023-05-18T09:04:48.569" v="856" actId="478"/>
          <ac:spMkLst>
            <pc:docMk/>
            <pc:sldMk cId="1191551047" sldId="366"/>
            <ac:spMk id="5" creationId="{06B5C158-23B8-1944-6FA0-62883FBD507B}"/>
          </ac:spMkLst>
        </pc:spChg>
        <pc:spChg chg="del mod">
          <ac:chgData name="JAIN, MIHIKA" userId="ed1769e8-6b6d-4ba8-8c2d-cff322adbfed" providerId="ADAL" clId="{7C0849FA-A7DD-1544-B669-573DF6587C0D}" dt="2023-05-18T08:59:57.562" v="574" actId="478"/>
          <ac:spMkLst>
            <pc:docMk/>
            <pc:sldMk cId="1191551047" sldId="366"/>
            <ac:spMk id="6" creationId="{0E248B5D-BF2F-0A49-F6E5-DC242A5B91C9}"/>
          </ac:spMkLst>
        </pc:spChg>
        <pc:spChg chg="del">
          <ac:chgData name="JAIN, MIHIKA" userId="ed1769e8-6b6d-4ba8-8c2d-cff322adbfed" providerId="ADAL" clId="{7C0849FA-A7DD-1544-B669-573DF6587C0D}" dt="2023-05-18T08:59:59.803" v="575" actId="478"/>
          <ac:spMkLst>
            <pc:docMk/>
            <pc:sldMk cId="1191551047" sldId="366"/>
            <ac:spMk id="7" creationId="{257A7C2F-D94F-1851-92D8-1B1131A7A525}"/>
          </ac:spMkLst>
        </pc:spChg>
        <pc:spChg chg="del">
          <ac:chgData name="JAIN, MIHIKA" userId="ed1769e8-6b6d-4ba8-8c2d-cff322adbfed" providerId="ADAL" clId="{7C0849FA-A7DD-1544-B669-573DF6587C0D}" dt="2023-05-18T09:03:51.753" v="797" actId="478"/>
          <ac:spMkLst>
            <pc:docMk/>
            <pc:sldMk cId="1191551047" sldId="366"/>
            <ac:spMk id="8" creationId="{F7F04831-DC39-70FB-A6B4-E75DD8579348}"/>
          </ac:spMkLst>
        </pc:spChg>
        <pc:spChg chg="add del mod">
          <ac:chgData name="JAIN, MIHIKA" userId="ed1769e8-6b6d-4ba8-8c2d-cff322adbfed" providerId="ADAL" clId="{7C0849FA-A7DD-1544-B669-573DF6587C0D}" dt="2023-05-18T09:04:38.302" v="845" actId="21"/>
          <ac:spMkLst>
            <pc:docMk/>
            <pc:sldMk cId="1191551047" sldId="366"/>
            <ac:spMk id="9" creationId="{E97C1A6D-7F0B-144B-F0D1-07C93A0F48D8}"/>
          </ac:spMkLst>
        </pc:spChg>
        <pc:spChg chg="add del mod">
          <ac:chgData name="JAIN, MIHIKA" userId="ed1769e8-6b6d-4ba8-8c2d-cff322adbfed" providerId="ADAL" clId="{7C0849FA-A7DD-1544-B669-573DF6587C0D}" dt="2023-05-19T09:40:10.373" v="3627" actId="164"/>
          <ac:spMkLst>
            <pc:docMk/>
            <pc:sldMk cId="1191551047" sldId="366"/>
            <ac:spMk id="10" creationId="{8D6CE9E5-4A12-D828-9AF9-9ACD9FE0BE74}"/>
          </ac:spMkLst>
        </pc:spChg>
        <pc:spChg chg="mod">
          <ac:chgData name="JAIN, MIHIKA" userId="ed1769e8-6b6d-4ba8-8c2d-cff322adbfed" providerId="ADAL" clId="{7C0849FA-A7DD-1544-B669-573DF6587C0D}" dt="2023-05-18T09:02:57.678" v="788"/>
          <ac:spMkLst>
            <pc:docMk/>
            <pc:sldMk cId="1191551047" sldId="366"/>
            <ac:spMk id="11" creationId="{6C4AB2CB-CAE9-09B7-6B3A-0347A7268F9E}"/>
          </ac:spMkLst>
        </pc:spChg>
        <pc:spChg chg="mod">
          <ac:chgData name="JAIN, MIHIKA" userId="ed1769e8-6b6d-4ba8-8c2d-cff322adbfed" providerId="ADAL" clId="{7C0849FA-A7DD-1544-B669-573DF6587C0D}" dt="2023-05-18T09:03:06.322" v="790"/>
          <ac:spMkLst>
            <pc:docMk/>
            <pc:sldMk cId="1191551047" sldId="366"/>
            <ac:spMk id="12" creationId="{E446732C-76C9-CF74-F1F1-2B9032916B27}"/>
          </ac:spMkLst>
        </pc:spChg>
        <pc:spChg chg="add mod">
          <ac:chgData name="JAIN, MIHIKA" userId="ed1769e8-6b6d-4ba8-8c2d-cff322adbfed" providerId="ADAL" clId="{7C0849FA-A7DD-1544-B669-573DF6587C0D}" dt="2023-05-18T09:04:00.959" v="799"/>
          <ac:spMkLst>
            <pc:docMk/>
            <pc:sldMk cId="1191551047" sldId="366"/>
            <ac:spMk id="13" creationId="{65B8811B-8228-4579-468C-51611B1F984E}"/>
          </ac:spMkLst>
        </pc:spChg>
        <pc:spChg chg="add mod">
          <ac:chgData name="JAIN, MIHIKA" userId="ed1769e8-6b6d-4ba8-8c2d-cff322adbfed" providerId="ADAL" clId="{7C0849FA-A7DD-1544-B669-573DF6587C0D}" dt="2023-05-19T09:40:10.373" v="3627" actId="164"/>
          <ac:spMkLst>
            <pc:docMk/>
            <pc:sldMk cId="1191551047" sldId="366"/>
            <ac:spMk id="14" creationId="{59D94A6F-CD9A-9E13-2935-E52C7AAF872B}"/>
          </ac:spMkLst>
        </pc:spChg>
        <pc:spChg chg="add mod">
          <ac:chgData name="JAIN, MIHIKA" userId="ed1769e8-6b6d-4ba8-8c2d-cff322adbfed" providerId="ADAL" clId="{7C0849FA-A7DD-1544-B669-573DF6587C0D}" dt="2023-05-19T09:40:29.846" v="3628" actId="164"/>
          <ac:spMkLst>
            <pc:docMk/>
            <pc:sldMk cId="1191551047" sldId="366"/>
            <ac:spMk id="15" creationId="{CB6C53ED-8D8D-C741-6979-237F09C25ACA}"/>
          </ac:spMkLst>
        </pc:spChg>
        <pc:spChg chg="add mod">
          <ac:chgData name="JAIN, MIHIKA" userId="ed1769e8-6b6d-4ba8-8c2d-cff322adbfed" providerId="ADAL" clId="{7C0849FA-A7DD-1544-B669-573DF6587C0D}" dt="2023-05-19T09:40:29.846" v="3628" actId="164"/>
          <ac:spMkLst>
            <pc:docMk/>
            <pc:sldMk cId="1191551047" sldId="366"/>
            <ac:spMk id="16" creationId="{09A4953B-D6E7-1F16-87A6-0CCD695EC423}"/>
          </ac:spMkLst>
        </pc:spChg>
        <pc:spChg chg="add mod">
          <ac:chgData name="JAIN, MIHIKA" userId="ed1769e8-6b6d-4ba8-8c2d-cff322adbfed" providerId="ADAL" clId="{7C0849FA-A7DD-1544-B669-573DF6587C0D}" dt="2023-05-19T07:55:11.545" v="2609" actId="20577"/>
          <ac:spMkLst>
            <pc:docMk/>
            <pc:sldMk cId="1191551047" sldId="366"/>
            <ac:spMk id="17" creationId="{E1491D59-405B-E985-8587-4265D0A95156}"/>
          </ac:spMkLst>
        </pc:spChg>
        <pc:spChg chg="add mod">
          <ac:chgData name="JAIN, MIHIKA" userId="ed1769e8-6b6d-4ba8-8c2d-cff322adbfed" providerId="ADAL" clId="{7C0849FA-A7DD-1544-B669-573DF6587C0D}" dt="2023-05-18T12:07:58.452" v="1514" actId="1076"/>
          <ac:spMkLst>
            <pc:docMk/>
            <pc:sldMk cId="1191551047" sldId="366"/>
            <ac:spMk id="18" creationId="{B273C9F2-330A-07DD-A7C9-09CB1DC95296}"/>
          </ac:spMkLst>
        </pc:spChg>
        <pc:spChg chg="add mod">
          <ac:chgData name="JAIN, MIHIKA" userId="ed1769e8-6b6d-4ba8-8c2d-cff322adbfed" providerId="ADAL" clId="{7C0849FA-A7DD-1544-B669-573DF6587C0D}" dt="2023-05-18T12:07:58.452" v="1514" actId="1076"/>
          <ac:spMkLst>
            <pc:docMk/>
            <pc:sldMk cId="1191551047" sldId="366"/>
            <ac:spMk id="19" creationId="{507CEB59-B749-2913-09B9-B3401C50CBF2}"/>
          </ac:spMkLst>
        </pc:spChg>
        <pc:spChg chg="add mod">
          <ac:chgData name="JAIN, MIHIKA" userId="ed1769e8-6b6d-4ba8-8c2d-cff322adbfed" providerId="ADAL" clId="{7C0849FA-A7DD-1544-B669-573DF6587C0D}" dt="2023-05-19T07:54:57.734" v="2607" actId="20577"/>
          <ac:spMkLst>
            <pc:docMk/>
            <pc:sldMk cId="1191551047" sldId="366"/>
            <ac:spMk id="21" creationId="{2DEEAC2E-ECA3-0743-7B4C-A4267FC7AB18}"/>
          </ac:spMkLst>
        </pc:spChg>
        <pc:spChg chg="add del">
          <ac:chgData name="JAIN, MIHIKA" userId="ed1769e8-6b6d-4ba8-8c2d-cff322adbfed" providerId="ADAL" clId="{7C0849FA-A7DD-1544-B669-573DF6587C0D}" dt="2023-05-18T10:25:04.143" v="1014" actId="22"/>
          <ac:spMkLst>
            <pc:docMk/>
            <pc:sldMk cId="1191551047" sldId="366"/>
            <ac:spMk id="23" creationId="{12944970-F311-13F1-FB06-361297EAA623}"/>
          </ac:spMkLst>
        </pc:spChg>
        <pc:spChg chg="add mod">
          <ac:chgData name="JAIN, MIHIKA" userId="ed1769e8-6b6d-4ba8-8c2d-cff322adbfed" providerId="ADAL" clId="{7C0849FA-A7DD-1544-B669-573DF6587C0D}" dt="2023-05-18T12:07:58.452" v="1514" actId="1076"/>
          <ac:spMkLst>
            <pc:docMk/>
            <pc:sldMk cId="1191551047" sldId="366"/>
            <ac:spMk id="25" creationId="{6ECCC612-3E6B-E07D-AA9F-99E9143A992E}"/>
          </ac:spMkLst>
        </pc:spChg>
        <pc:spChg chg="add mod">
          <ac:chgData name="JAIN, MIHIKA" userId="ed1769e8-6b6d-4ba8-8c2d-cff322adbfed" providerId="ADAL" clId="{7C0849FA-A7DD-1544-B669-573DF6587C0D}" dt="2023-05-19T09:39:44.841" v="3622" actId="1076"/>
          <ac:spMkLst>
            <pc:docMk/>
            <pc:sldMk cId="1191551047" sldId="366"/>
            <ac:spMk id="27" creationId="{BF92A5C6-2B32-F04F-CFCF-25D4E3AF6C8B}"/>
          </ac:spMkLst>
        </pc:spChg>
        <pc:spChg chg="add mod">
          <ac:chgData name="JAIN, MIHIKA" userId="ed1769e8-6b6d-4ba8-8c2d-cff322adbfed" providerId="ADAL" clId="{7C0849FA-A7DD-1544-B669-573DF6587C0D}" dt="2023-05-19T09:39:27.386" v="3619" actId="1076"/>
          <ac:spMkLst>
            <pc:docMk/>
            <pc:sldMk cId="1191551047" sldId="366"/>
            <ac:spMk id="29" creationId="{1EA4B6EC-90D6-0DA9-9360-83D6E79B71E3}"/>
          </ac:spMkLst>
        </pc:spChg>
        <pc:spChg chg="add del">
          <ac:chgData name="JAIN, MIHIKA" userId="ed1769e8-6b6d-4ba8-8c2d-cff322adbfed" providerId="ADAL" clId="{7C0849FA-A7DD-1544-B669-573DF6587C0D}" dt="2023-05-18T10:27:18.620" v="1043" actId="478"/>
          <ac:spMkLst>
            <pc:docMk/>
            <pc:sldMk cId="1191551047" sldId="366"/>
            <ac:spMk id="31" creationId="{7531EE02-DAAA-A8B7-6972-AC64E318CA08}"/>
          </ac:spMkLst>
        </pc:spChg>
        <pc:spChg chg="add del">
          <ac:chgData name="JAIN, MIHIKA" userId="ed1769e8-6b6d-4ba8-8c2d-cff322adbfed" providerId="ADAL" clId="{7C0849FA-A7DD-1544-B669-573DF6587C0D}" dt="2023-05-18T10:26:38.421" v="1034" actId="22"/>
          <ac:spMkLst>
            <pc:docMk/>
            <pc:sldMk cId="1191551047" sldId="366"/>
            <ac:spMk id="33" creationId="{BDFBF897-8BA0-D928-422A-A8019E44D872}"/>
          </ac:spMkLst>
        </pc:spChg>
        <pc:spChg chg="add mod">
          <ac:chgData name="JAIN, MIHIKA" userId="ed1769e8-6b6d-4ba8-8c2d-cff322adbfed" providerId="ADAL" clId="{7C0849FA-A7DD-1544-B669-573DF6587C0D}" dt="2023-05-19T09:40:00.738" v="3626" actId="14100"/>
          <ac:spMkLst>
            <pc:docMk/>
            <pc:sldMk cId="1191551047" sldId="366"/>
            <ac:spMk id="35" creationId="{1243D7C3-4A54-9E1C-48A9-9ACE3A78EB0B}"/>
          </ac:spMkLst>
        </pc:spChg>
        <pc:grpChg chg="add mod">
          <ac:chgData name="JAIN, MIHIKA" userId="ed1769e8-6b6d-4ba8-8c2d-cff322adbfed" providerId="ADAL" clId="{7C0849FA-A7DD-1544-B669-573DF6587C0D}" dt="2023-05-19T09:40:29.846" v="3628" actId="164"/>
          <ac:grpSpMkLst>
            <pc:docMk/>
            <pc:sldMk cId="1191551047" sldId="366"/>
            <ac:grpSpMk id="36" creationId="{DA66359B-6C91-2C1D-89CF-BEA7051DA740}"/>
          </ac:grpSpMkLst>
        </pc:grpChg>
        <pc:grpChg chg="add mod">
          <ac:chgData name="JAIN, MIHIKA" userId="ed1769e8-6b6d-4ba8-8c2d-cff322adbfed" providerId="ADAL" clId="{7C0849FA-A7DD-1544-B669-573DF6587C0D}" dt="2023-05-19T09:40:29.846" v="3628" actId="164"/>
          <ac:grpSpMkLst>
            <pc:docMk/>
            <pc:sldMk cId="1191551047" sldId="366"/>
            <ac:grpSpMk id="37" creationId="{E91A5797-DAD7-98F6-26DE-9CB633C2D906}"/>
          </ac:grpSpMkLst>
        </pc:grpChg>
      </pc:sldChg>
      <pc:sldChg chg="delSp modSp new del mod">
        <pc:chgData name="JAIN, MIHIKA" userId="ed1769e8-6b6d-4ba8-8c2d-cff322adbfed" providerId="ADAL" clId="{7C0849FA-A7DD-1544-B669-573DF6587C0D}" dt="2023-05-18T11:53:32.933" v="1491" actId="2696"/>
        <pc:sldMkLst>
          <pc:docMk/>
          <pc:sldMk cId="2709445184" sldId="367"/>
        </pc:sldMkLst>
        <pc:spChg chg="del">
          <ac:chgData name="JAIN, MIHIKA" userId="ed1769e8-6b6d-4ba8-8c2d-cff322adbfed" providerId="ADAL" clId="{7C0849FA-A7DD-1544-B669-573DF6587C0D}" dt="2023-05-18T09:08:29.440" v="869" actId="478"/>
          <ac:spMkLst>
            <pc:docMk/>
            <pc:sldMk cId="2709445184" sldId="367"/>
            <ac:spMk id="6" creationId="{4C8209F9-73E7-3899-1888-B82AB50C3F0D}"/>
          </ac:spMkLst>
        </pc:spChg>
        <pc:spChg chg="del mod">
          <ac:chgData name="JAIN, MIHIKA" userId="ed1769e8-6b6d-4ba8-8c2d-cff322adbfed" providerId="ADAL" clId="{7C0849FA-A7DD-1544-B669-573DF6587C0D}" dt="2023-05-18T09:08:27.394" v="868" actId="478"/>
          <ac:spMkLst>
            <pc:docMk/>
            <pc:sldMk cId="2709445184" sldId="367"/>
            <ac:spMk id="7" creationId="{F9F1B781-DFF2-1451-B1C4-811569890904}"/>
          </ac:spMkLst>
        </pc:spChg>
      </pc:sldChg>
      <pc:sldChg chg="addSp delSp modSp new del mod modShow modNotesTx">
        <pc:chgData name="JAIN, MIHIKA" userId="ed1769e8-6b6d-4ba8-8c2d-cff322adbfed" providerId="ADAL" clId="{7C0849FA-A7DD-1544-B669-573DF6587C0D}" dt="2023-06-07T06:15:17.802" v="16514" actId="2696"/>
        <pc:sldMkLst>
          <pc:docMk/>
          <pc:sldMk cId="3485649691" sldId="367"/>
        </pc:sldMkLst>
        <pc:spChg chg="del">
          <ac:chgData name="JAIN, MIHIKA" userId="ed1769e8-6b6d-4ba8-8c2d-cff322adbfed" providerId="ADAL" clId="{7C0849FA-A7DD-1544-B669-573DF6587C0D}" dt="2023-05-18T16:58:58.828" v="2281" actId="478"/>
          <ac:spMkLst>
            <pc:docMk/>
            <pc:sldMk cId="3485649691" sldId="367"/>
            <ac:spMk id="2" creationId="{19747989-14AE-6571-9503-52BE3C56E117}"/>
          </ac:spMkLst>
        </pc:spChg>
        <pc:spChg chg="add mod">
          <ac:chgData name="JAIN, MIHIKA" userId="ed1769e8-6b6d-4ba8-8c2d-cff322adbfed" providerId="ADAL" clId="{7C0849FA-A7DD-1544-B669-573DF6587C0D}" dt="2023-05-26T08:42:01.089" v="9291" actId="27636"/>
          <ac:spMkLst>
            <pc:docMk/>
            <pc:sldMk cId="3485649691" sldId="367"/>
            <ac:spMk id="2" creationId="{87CE9080-AA17-EA53-E048-3E3027C896F8}"/>
          </ac:spMkLst>
        </pc:spChg>
        <pc:spChg chg="del">
          <ac:chgData name="JAIN, MIHIKA" userId="ed1769e8-6b6d-4ba8-8c2d-cff322adbfed" providerId="ADAL" clId="{7C0849FA-A7DD-1544-B669-573DF6587C0D}" dt="2023-05-18T16:58:28.278" v="2277" actId="478"/>
          <ac:spMkLst>
            <pc:docMk/>
            <pc:sldMk cId="3485649691" sldId="367"/>
            <ac:spMk id="5" creationId="{25335EBA-D35B-6136-1BFF-9AB484DA0038}"/>
          </ac:spMkLst>
        </pc:spChg>
        <pc:spChg chg="add del mod">
          <ac:chgData name="JAIN, MIHIKA" userId="ed1769e8-6b6d-4ba8-8c2d-cff322adbfed" providerId="ADAL" clId="{7C0849FA-A7DD-1544-B669-573DF6587C0D}" dt="2023-05-26T08:43:53.131" v="9479" actId="478"/>
          <ac:spMkLst>
            <pc:docMk/>
            <pc:sldMk cId="3485649691" sldId="367"/>
            <ac:spMk id="5" creationId="{36D1E06B-8C9D-2868-6393-82B4469E2BEB}"/>
          </ac:spMkLst>
        </pc:spChg>
        <pc:spChg chg="del">
          <ac:chgData name="JAIN, MIHIKA" userId="ed1769e8-6b6d-4ba8-8c2d-cff322adbfed" providerId="ADAL" clId="{7C0849FA-A7DD-1544-B669-573DF6587C0D}" dt="2023-05-18T16:56:30.524" v="2270" actId="1957"/>
          <ac:spMkLst>
            <pc:docMk/>
            <pc:sldMk cId="3485649691" sldId="367"/>
            <ac:spMk id="6" creationId="{0365FB86-45A2-0041-2762-D0282D9592BA}"/>
          </ac:spMkLst>
        </pc:spChg>
        <pc:spChg chg="add mod">
          <ac:chgData name="JAIN, MIHIKA" userId="ed1769e8-6b6d-4ba8-8c2d-cff322adbfed" providerId="ADAL" clId="{7C0849FA-A7DD-1544-B669-573DF6587C0D}" dt="2023-05-29T05:09:24.846" v="11844" actId="20577"/>
          <ac:spMkLst>
            <pc:docMk/>
            <pc:sldMk cId="3485649691" sldId="367"/>
            <ac:spMk id="6" creationId="{249A299F-E57E-C94E-7FC3-D82C1CFFA5FC}"/>
          </ac:spMkLst>
        </pc:spChg>
        <pc:spChg chg="add del mod">
          <ac:chgData name="JAIN, MIHIKA" userId="ed1769e8-6b6d-4ba8-8c2d-cff322adbfed" providerId="ADAL" clId="{7C0849FA-A7DD-1544-B669-573DF6587C0D}" dt="2023-05-29T05:07:17.709" v="11573" actId="478"/>
          <ac:spMkLst>
            <pc:docMk/>
            <pc:sldMk cId="3485649691" sldId="367"/>
            <ac:spMk id="7" creationId="{004F3FCA-A1BA-F006-797C-233835D0E167}"/>
          </ac:spMkLst>
        </pc:spChg>
        <pc:spChg chg="del">
          <ac:chgData name="JAIN, MIHIKA" userId="ed1769e8-6b6d-4ba8-8c2d-cff322adbfed" providerId="ADAL" clId="{7C0849FA-A7DD-1544-B669-573DF6587C0D}" dt="2023-05-18T16:56:34.172" v="2271" actId="478"/>
          <ac:spMkLst>
            <pc:docMk/>
            <pc:sldMk cId="3485649691" sldId="367"/>
            <ac:spMk id="7" creationId="{47793D44-CA91-7E92-1BE7-C0ED6C91E5E2}"/>
          </ac:spMkLst>
        </pc:spChg>
        <pc:spChg chg="del">
          <ac:chgData name="JAIN, MIHIKA" userId="ed1769e8-6b6d-4ba8-8c2d-cff322adbfed" providerId="ADAL" clId="{7C0849FA-A7DD-1544-B669-573DF6587C0D}" dt="2023-05-18T16:58:50.464" v="2280" actId="478"/>
          <ac:spMkLst>
            <pc:docMk/>
            <pc:sldMk cId="3485649691" sldId="367"/>
            <ac:spMk id="8" creationId="{B1941594-0635-ED0D-A3AA-FD8A866EBB0E}"/>
          </ac:spMkLst>
        </pc:spChg>
        <pc:spChg chg="add del mod">
          <ac:chgData name="JAIN, MIHIKA" userId="ed1769e8-6b6d-4ba8-8c2d-cff322adbfed" providerId="ADAL" clId="{7C0849FA-A7DD-1544-B669-573DF6587C0D}" dt="2023-05-18T16:58:23.842" v="2276" actId="478"/>
          <ac:spMkLst>
            <pc:docMk/>
            <pc:sldMk cId="3485649691" sldId="367"/>
            <ac:spMk id="11" creationId="{8B61B0D8-2569-517B-08A2-A2A8A1CD5755}"/>
          </ac:spMkLst>
        </pc:spChg>
        <pc:spChg chg="add mod">
          <ac:chgData name="JAIN, MIHIKA" userId="ed1769e8-6b6d-4ba8-8c2d-cff322adbfed" providerId="ADAL" clId="{7C0849FA-A7DD-1544-B669-573DF6587C0D}" dt="2023-05-26T08:42:05.990" v="9305" actId="20577"/>
          <ac:spMkLst>
            <pc:docMk/>
            <pc:sldMk cId="3485649691" sldId="367"/>
            <ac:spMk id="12" creationId="{92B74780-ED2B-E4B7-2040-26CF2021A0FA}"/>
          </ac:spMkLst>
        </pc:spChg>
        <pc:spChg chg="add mod">
          <ac:chgData name="JAIN, MIHIKA" userId="ed1769e8-6b6d-4ba8-8c2d-cff322adbfed" providerId="ADAL" clId="{7C0849FA-A7DD-1544-B669-573DF6587C0D}" dt="2023-05-19T09:09:14.081" v="3145" actId="27636"/>
          <ac:spMkLst>
            <pc:docMk/>
            <pc:sldMk cId="3485649691" sldId="367"/>
            <ac:spMk id="13" creationId="{1AFB055E-CC3D-E2C5-307D-20DA2E739869}"/>
          </ac:spMkLst>
        </pc:spChg>
        <pc:graphicFrameChg chg="add del mod">
          <ac:chgData name="JAIN, MIHIKA" userId="ed1769e8-6b6d-4ba8-8c2d-cff322adbfed" providerId="ADAL" clId="{7C0849FA-A7DD-1544-B669-573DF6587C0D}" dt="2023-05-29T05:07:25.185" v="11574" actId="14100"/>
          <ac:graphicFrameMkLst>
            <pc:docMk/>
            <pc:sldMk cId="3485649691" sldId="367"/>
            <ac:graphicFrameMk id="9" creationId="{9216969E-EB8A-81A5-1B20-843AB7472824}"/>
          </ac:graphicFrameMkLst>
        </pc:graphicFrameChg>
      </pc:sldChg>
      <pc:sldChg chg="new del">
        <pc:chgData name="JAIN, MIHIKA" userId="ed1769e8-6b6d-4ba8-8c2d-cff322adbfed" providerId="ADAL" clId="{7C0849FA-A7DD-1544-B669-573DF6587C0D}" dt="2023-05-19T12:56:39.380" v="4131" actId="2696"/>
        <pc:sldMkLst>
          <pc:docMk/>
          <pc:sldMk cId="2595221352" sldId="368"/>
        </pc:sldMkLst>
      </pc:sldChg>
      <pc:sldChg chg="addSp delSp modSp new del mod">
        <pc:chgData name="JAIN, MIHIKA" userId="ed1769e8-6b6d-4ba8-8c2d-cff322adbfed" providerId="ADAL" clId="{7C0849FA-A7DD-1544-B669-573DF6587C0D}" dt="2023-05-19T06:49:17.164" v="2603" actId="2696"/>
        <pc:sldMkLst>
          <pc:docMk/>
          <pc:sldMk cId="2780382161" sldId="368"/>
        </pc:sldMkLst>
        <pc:spChg chg="del">
          <ac:chgData name="JAIN, MIHIKA" userId="ed1769e8-6b6d-4ba8-8c2d-cff322adbfed" providerId="ADAL" clId="{7C0849FA-A7DD-1544-B669-573DF6587C0D}" dt="2023-05-19T05:57:02.597" v="2333" actId="478"/>
          <ac:spMkLst>
            <pc:docMk/>
            <pc:sldMk cId="2780382161" sldId="368"/>
            <ac:spMk id="5" creationId="{FB538976-6860-6B72-9EC9-0F29AB3634A6}"/>
          </ac:spMkLst>
        </pc:spChg>
        <pc:spChg chg="del">
          <ac:chgData name="JAIN, MIHIKA" userId="ed1769e8-6b6d-4ba8-8c2d-cff322adbfed" providerId="ADAL" clId="{7C0849FA-A7DD-1544-B669-573DF6587C0D}" dt="2023-05-18T17:03:52.294" v="2288" actId="1957"/>
          <ac:spMkLst>
            <pc:docMk/>
            <pc:sldMk cId="2780382161" sldId="368"/>
            <ac:spMk id="6" creationId="{AB962607-677E-D7F1-1DE2-F8135A3EE900}"/>
          </ac:spMkLst>
        </pc:spChg>
        <pc:spChg chg="del">
          <ac:chgData name="JAIN, MIHIKA" userId="ed1769e8-6b6d-4ba8-8c2d-cff322adbfed" providerId="ADAL" clId="{7C0849FA-A7DD-1544-B669-573DF6587C0D}" dt="2023-05-19T05:56:13.942" v="2328" actId="478"/>
          <ac:spMkLst>
            <pc:docMk/>
            <pc:sldMk cId="2780382161" sldId="368"/>
            <ac:spMk id="7" creationId="{90F2054C-F036-D896-E079-415F34F82C17}"/>
          </ac:spMkLst>
        </pc:spChg>
        <pc:spChg chg="add del mod">
          <ac:chgData name="JAIN, MIHIKA" userId="ed1769e8-6b6d-4ba8-8c2d-cff322adbfed" providerId="ADAL" clId="{7C0849FA-A7DD-1544-B669-573DF6587C0D}" dt="2023-05-19T06:02:12.200" v="2376" actId="478"/>
          <ac:spMkLst>
            <pc:docMk/>
            <pc:sldMk cId="2780382161" sldId="368"/>
            <ac:spMk id="8" creationId="{F9F1E45D-AF72-15CB-3604-D53DBFC86257}"/>
          </ac:spMkLst>
        </pc:spChg>
        <pc:graphicFrameChg chg="add mod">
          <ac:chgData name="JAIN, MIHIKA" userId="ed1769e8-6b6d-4ba8-8c2d-cff322adbfed" providerId="ADAL" clId="{7C0849FA-A7DD-1544-B669-573DF6587C0D}" dt="2023-05-19T06:05:45.048" v="2469"/>
          <ac:graphicFrameMkLst>
            <pc:docMk/>
            <pc:sldMk cId="2780382161" sldId="368"/>
            <ac:graphicFrameMk id="9" creationId="{A8053A49-2F67-B41A-695F-12F23A772753}"/>
          </ac:graphicFrameMkLst>
        </pc:graphicFrameChg>
      </pc:sldChg>
      <pc:sldChg chg="addSp delSp modSp new del mod modShow modNotesTx">
        <pc:chgData name="JAIN, MIHIKA" userId="ed1769e8-6b6d-4ba8-8c2d-cff322adbfed" providerId="ADAL" clId="{7C0849FA-A7DD-1544-B669-573DF6587C0D}" dt="2023-06-07T06:15:25.289" v="16517" actId="2696"/>
        <pc:sldMkLst>
          <pc:docMk/>
          <pc:sldMk cId="3435025401" sldId="369"/>
        </pc:sldMkLst>
        <pc:spChg chg="mod">
          <ac:chgData name="JAIN, MIHIKA" userId="ed1769e8-6b6d-4ba8-8c2d-cff322adbfed" providerId="ADAL" clId="{7C0849FA-A7DD-1544-B669-573DF6587C0D}" dt="2023-05-19T12:23:56.583" v="3844" actId="20577"/>
          <ac:spMkLst>
            <pc:docMk/>
            <pc:sldMk cId="3435025401" sldId="369"/>
            <ac:spMk id="2" creationId="{48C08999-4908-BFE7-0E3D-4A1BD6B70AC7}"/>
          </ac:spMkLst>
        </pc:spChg>
        <pc:spChg chg="del">
          <ac:chgData name="JAIN, MIHIKA" userId="ed1769e8-6b6d-4ba8-8c2d-cff322adbfed" providerId="ADAL" clId="{7C0849FA-A7DD-1544-B669-573DF6587C0D}" dt="2023-05-19T12:22:50.465" v="3826" actId="478"/>
          <ac:spMkLst>
            <pc:docMk/>
            <pc:sldMk cId="3435025401" sldId="369"/>
            <ac:spMk id="5" creationId="{9A4CD87F-77F8-2D3E-B67F-D71FEAC227C8}"/>
          </ac:spMkLst>
        </pc:spChg>
        <pc:spChg chg="del">
          <ac:chgData name="JAIN, MIHIKA" userId="ed1769e8-6b6d-4ba8-8c2d-cff322adbfed" providerId="ADAL" clId="{7C0849FA-A7DD-1544-B669-573DF6587C0D}" dt="2023-05-19T12:22:24.228" v="3819" actId="478"/>
          <ac:spMkLst>
            <pc:docMk/>
            <pc:sldMk cId="3435025401" sldId="369"/>
            <ac:spMk id="6" creationId="{BF6891CF-4463-4CD1-3A84-8BC39D54765B}"/>
          </ac:spMkLst>
        </pc:spChg>
        <pc:spChg chg="add mod">
          <ac:chgData name="JAIN, MIHIKA" userId="ed1769e8-6b6d-4ba8-8c2d-cff322adbfed" providerId="ADAL" clId="{7C0849FA-A7DD-1544-B669-573DF6587C0D}" dt="2023-05-26T10:39:44.037" v="9796" actId="207"/>
          <ac:spMkLst>
            <pc:docMk/>
            <pc:sldMk cId="3435025401" sldId="369"/>
            <ac:spMk id="6" creationId="{EA973BAC-5095-26A7-6DDA-7BDEE97AA965}"/>
          </ac:spMkLst>
        </pc:spChg>
        <pc:spChg chg="del">
          <ac:chgData name="JAIN, MIHIKA" userId="ed1769e8-6b6d-4ba8-8c2d-cff322adbfed" providerId="ADAL" clId="{7C0849FA-A7DD-1544-B669-573DF6587C0D}" dt="2023-05-19T12:22:26.596" v="3820" actId="478"/>
          <ac:spMkLst>
            <pc:docMk/>
            <pc:sldMk cId="3435025401" sldId="369"/>
            <ac:spMk id="7" creationId="{ACD331B1-4571-D152-7853-E4B35CE0C86F}"/>
          </ac:spMkLst>
        </pc:spChg>
        <pc:spChg chg="del mod">
          <ac:chgData name="JAIN, MIHIKA" userId="ed1769e8-6b6d-4ba8-8c2d-cff322adbfed" providerId="ADAL" clId="{7C0849FA-A7DD-1544-B669-573DF6587C0D}" dt="2023-05-19T12:23:50.909" v="3830" actId="478"/>
          <ac:spMkLst>
            <pc:docMk/>
            <pc:sldMk cId="3435025401" sldId="369"/>
            <ac:spMk id="8" creationId="{A0ACF7CE-A493-4EBA-55AC-81474FC40D45}"/>
          </ac:spMkLst>
        </pc:spChg>
        <pc:spChg chg="add mod topLvl">
          <ac:chgData name="JAIN, MIHIKA" userId="ed1769e8-6b6d-4ba8-8c2d-cff322adbfed" providerId="ADAL" clId="{7C0849FA-A7DD-1544-B669-573DF6587C0D}" dt="2023-05-23T08:53:00.188" v="7032" actId="2711"/>
          <ac:spMkLst>
            <pc:docMk/>
            <pc:sldMk cId="3435025401" sldId="369"/>
            <ac:spMk id="11" creationId="{ACEE43E5-41E8-FB23-49D6-8A916B59F5DE}"/>
          </ac:spMkLst>
        </pc:spChg>
        <pc:spChg chg="add mod topLvl">
          <ac:chgData name="JAIN, MIHIKA" userId="ed1769e8-6b6d-4ba8-8c2d-cff322adbfed" providerId="ADAL" clId="{7C0849FA-A7DD-1544-B669-573DF6587C0D}" dt="2023-05-23T08:53:00.188" v="7032" actId="2711"/>
          <ac:spMkLst>
            <pc:docMk/>
            <pc:sldMk cId="3435025401" sldId="369"/>
            <ac:spMk id="12" creationId="{F5889792-0ECC-DE72-D02E-0648861568AC}"/>
          </ac:spMkLst>
        </pc:spChg>
        <pc:spChg chg="add mod topLvl">
          <ac:chgData name="JAIN, MIHIKA" userId="ed1769e8-6b6d-4ba8-8c2d-cff322adbfed" providerId="ADAL" clId="{7C0849FA-A7DD-1544-B669-573DF6587C0D}" dt="2023-05-23T08:53:00.188" v="7032" actId="2711"/>
          <ac:spMkLst>
            <pc:docMk/>
            <pc:sldMk cId="3435025401" sldId="369"/>
            <ac:spMk id="13" creationId="{3A63C93D-BB82-9CB3-B9FC-C7C38BCC606A}"/>
          </ac:spMkLst>
        </pc:spChg>
        <pc:spChg chg="add mod topLvl">
          <ac:chgData name="JAIN, MIHIKA" userId="ed1769e8-6b6d-4ba8-8c2d-cff322adbfed" providerId="ADAL" clId="{7C0849FA-A7DD-1544-B669-573DF6587C0D}" dt="2023-05-23T08:53:00.188" v="7032" actId="2711"/>
          <ac:spMkLst>
            <pc:docMk/>
            <pc:sldMk cId="3435025401" sldId="369"/>
            <ac:spMk id="14" creationId="{13DFF345-B65A-66D6-8C63-33BAEC6A7109}"/>
          </ac:spMkLst>
        </pc:spChg>
        <pc:spChg chg="add mod topLvl">
          <ac:chgData name="JAIN, MIHIKA" userId="ed1769e8-6b6d-4ba8-8c2d-cff322adbfed" providerId="ADAL" clId="{7C0849FA-A7DD-1544-B669-573DF6587C0D}" dt="2023-05-23T08:53:00.188" v="7032" actId="2711"/>
          <ac:spMkLst>
            <pc:docMk/>
            <pc:sldMk cId="3435025401" sldId="369"/>
            <ac:spMk id="15" creationId="{DD56D5F4-08F1-A4C7-D8A6-733CA80151C6}"/>
          </ac:spMkLst>
        </pc:spChg>
        <pc:spChg chg="add mod topLvl">
          <ac:chgData name="JAIN, MIHIKA" userId="ed1769e8-6b6d-4ba8-8c2d-cff322adbfed" providerId="ADAL" clId="{7C0849FA-A7DD-1544-B669-573DF6587C0D}" dt="2023-05-23T08:53:00.188" v="7032" actId="2711"/>
          <ac:spMkLst>
            <pc:docMk/>
            <pc:sldMk cId="3435025401" sldId="369"/>
            <ac:spMk id="16" creationId="{9AD77227-7EAA-B940-CBED-E5D390C9A4CA}"/>
          </ac:spMkLst>
        </pc:spChg>
        <pc:spChg chg="add mod topLvl">
          <ac:chgData name="JAIN, MIHIKA" userId="ed1769e8-6b6d-4ba8-8c2d-cff322adbfed" providerId="ADAL" clId="{7C0849FA-A7DD-1544-B669-573DF6587C0D}" dt="2023-05-23T08:53:00.188" v="7032" actId="2711"/>
          <ac:spMkLst>
            <pc:docMk/>
            <pc:sldMk cId="3435025401" sldId="369"/>
            <ac:spMk id="17" creationId="{197DCCB8-870B-A742-579F-258DFA5E7007}"/>
          </ac:spMkLst>
        </pc:spChg>
        <pc:spChg chg="add mod">
          <ac:chgData name="JAIN, MIHIKA" userId="ed1769e8-6b6d-4ba8-8c2d-cff322adbfed" providerId="ADAL" clId="{7C0849FA-A7DD-1544-B669-573DF6587C0D}" dt="2023-05-26T10:39:25.530" v="9792" actId="207"/>
          <ac:spMkLst>
            <pc:docMk/>
            <pc:sldMk cId="3435025401" sldId="369"/>
            <ac:spMk id="18" creationId="{79BA9742-1E14-0CA3-F852-024F3BABA9D9}"/>
          </ac:spMkLst>
        </pc:spChg>
        <pc:spChg chg="add mod topLvl">
          <ac:chgData name="JAIN, MIHIKA" userId="ed1769e8-6b6d-4ba8-8c2d-cff322adbfed" providerId="ADAL" clId="{7C0849FA-A7DD-1544-B669-573DF6587C0D}" dt="2023-05-23T09:03:37.569" v="7176" actId="1076"/>
          <ac:spMkLst>
            <pc:docMk/>
            <pc:sldMk cId="3435025401" sldId="369"/>
            <ac:spMk id="20" creationId="{94E4610D-A3B1-C44B-0FAD-6746409FFC1F}"/>
          </ac:spMkLst>
        </pc:spChg>
        <pc:spChg chg="add mod topLvl">
          <ac:chgData name="JAIN, MIHIKA" userId="ed1769e8-6b6d-4ba8-8c2d-cff322adbfed" providerId="ADAL" clId="{7C0849FA-A7DD-1544-B669-573DF6587C0D}" dt="2023-05-23T08:49:32.071" v="6993" actId="165"/>
          <ac:spMkLst>
            <pc:docMk/>
            <pc:sldMk cId="3435025401" sldId="369"/>
            <ac:spMk id="21" creationId="{A18D7BDF-6C2B-EAAB-CC49-8BF1BEDC982A}"/>
          </ac:spMkLst>
        </pc:spChg>
        <pc:spChg chg="add del mod topLvl">
          <ac:chgData name="JAIN, MIHIKA" userId="ed1769e8-6b6d-4ba8-8c2d-cff322adbfed" providerId="ADAL" clId="{7C0849FA-A7DD-1544-B669-573DF6587C0D}" dt="2023-05-26T10:49:47.493" v="9829" actId="20577"/>
          <ac:spMkLst>
            <pc:docMk/>
            <pc:sldMk cId="3435025401" sldId="369"/>
            <ac:spMk id="22" creationId="{A2E2673C-EC5A-E1D4-63B4-B866BE96C7A4}"/>
          </ac:spMkLst>
        </pc:spChg>
        <pc:spChg chg="add del">
          <ac:chgData name="JAIN, MIHIKA" userId="ed1769e8-6b6d-4ba8-8c2d-cff322adbfed" providerId="ADAL" clId="{7C0849FA-A7DD-1544-B669-573DF6587C0D}" dt="2023-05-22T05:15:55.404" v="5059" actId="478"/>
          <ac:spMkLst>
            <pc:docMk/>
            <pc:sldMk cId="3435025401" sldId="369"/>
            <ac:spMk id="23" creationId="{54C9DBE0-4545-41DD-2A19-1AD5234BACBB}"/>
          </ac:spMkLst>
        </pc:spChg>
        <pc:spChg chg="add mod">
          <ac:chgData name="JAIN, MIHIKA" userId="ed1769e8-6b6d-4ba8-8c2d-cff322adbfed" providerId="ADAL" clId="{7C0849FA-A7DD-1544-B669-573DF6587C0D}" dt="2023-05-23T08:49:32.071" v="6993" actId="165"/>
          <ac:spMkLst>
            <pc:docMk/>
            <pc:sldMk cId="3435025401" sldId="369"/>
            <ac:spMk id="24" creationId="{C5BA2412-F826-34FF-2DE7-0669DBEB4168}"/>
          </ac:spMkLst>
        </pc:spChg>
        <pc:spChg chg="add mod">
          <ac:chgData name="JAIN, MIHIKA" userId="ed1769e8-6b6d-4ba8-8c2d-cff322adbfed" providerId="ADAL" clId="{7C0849FA-A7DD-1544-B669-573DF6587C0D}" dt="2023-05-26T10:39:33.467" v="9794" actId="207"/>
          <ac:spMkLst>
            <pc:docMk/>
            <pc:sldMk cId="3435025401" sldId="369"/>
            <ac:spMk id="26" creationId="{15E548F9-9C61-744C-2580-4F77276647BE}"/>
          </ac:spMkLst>
        </pc:spChg>
        <pc:spChg chg="add mod">
          <ac:chgData name="JAIN, MIHIKA" userId="ed1769e8-6b6d-4ba8-8c2d-cff322adbfed" providerId="ADAL" clId="{7C0849FA-A7DD-1544-B669-573DF6587C0D}" dt="2023-05-23T08:42:14.187" v="6966" actId="165"/>
          <ac:spMkLst>
            <pc:docMk/>
            <pc:sldMk cId="3435025401" sldId="369"/>
            <ac:spMk id="26" creationId="{409A37E1-3883-337F-02FC-C53EE673026C}"/>
          </ac:spMkLst>
        </pc:spChg>
        <pc:spChg chg="add mod">
          <ac:chgData name="JAIN, MIHIKA" userId="ed1769e8-6b6d-4ba8-8c2d-cff322adbfed" providerId="ADAL" clId="{7C0849FA-A7DD-1544-B669-573DF6587C0D}" dt="2023-05-23T08:42:14.187" v="6966" actId="165"/>
          <ac:spMkLst>
            <pc:docMk/>
            <pc:sldMk cId="3435025401" sldId="369"/>
            <ac:spMk id="28" creationId="{7F523AC1-155D-D79A-FBAF-2DFD200BF9EB}"/>
          </ac:spMkLst>
        </pc:spChg>
        <pc:spChg chg="add del mod topLvl">
          <ac:chgData name="JAIN, MIHIKA" userId="ed1769e8-6b6d-4ba8-8c2d-cff322adbfed" providerId="ADAL" clId="{7C0849FA-A7DD-1544-B669-573DF6587C0D}" dt="2023-05-26T10:49:50.005" v="9841" actId="478"/>
          <ac:spMkLst>
            <pc:docMk/>
            <pc:sldMk cId="3435025401" sldId="369"/>
            <ac:spMk id="29" creationId="{ADEA8899-F30F-982B-4D8B-8454D4789FB0}"/>
          </ac:spMkLst>
        </pc:spChg>
        <pc:spChg chg="add del mod topLvl">
          <ac:chgData name="JAIN, MIHIKA" userId="ed1769e8-6b6d-4ba8-8c2d-cff322adbfed" providerId="ADAL" clId="{7C0849FA-A7DD-1544-B669-573DF6587C0D}" dt="2023-05-23T09:03:48.693" v="7179" actId="478"/>
          <ac:spMkLst>
            <pc:docMk/>
            <pc:sldMk cId="3435025401" sldId="369"/>
            <ac:spMk id="34" creationId="{C7ADD16F-8B45-03E3-56B7-203F16A6D86C}"/>
          </ac:spMkLst>
        </pc:spChg>
        <pc:spChg chg="add del mod topLvl">
          <ac:chgData name="JAIN, MIHIKA" userId="ed1769e8-6b6d-4ba8-8c2d-cff322adbfed" providerId="ADAL" clId="{7C0849FA-A7DD-1544-B669-573DF6587C0D}" dt="2023-05-23T09:03:58.569" v="7182" actId="478"/>
          <ac:spMkLst>
            <pc:docMk/>
            <pc:sldMk cId="3435025401" sldId="369"/>
            <ac:spMk id="35" creationId="{93647C2E-21F8-39F1-6878-6D12F2E9144A}"/>
          </ac:spMkLst>
        </pc:spChg>
        <pc:spChg chg="add del mod">
          <ac:chgData name="JAIN, MIHIKA" userId="ed1769e8-6b6d-4ba8-8c2d-cff322adbfed" providerId="ADAL" clId="{7C0849FA-A7DD-1544-B669-573DF6587C0D}" dt="2023-05-26T10:33:57.478" v="9749" actId="478"/>
          <ac:spMkLst>
            <pc:docMk/>
            <pc:sldMk cId="3435025401" sldId="369"/>
            <ac:spMk id="35" creationId="{ECA6E672-76D0-6032-E32D-F3E9D02D89F0}"/>
          </ac:spMkLst>
        </pc:spChg>
        <pc:spChg chg="add del mod topLvl">
          <ac:chgData name="JAIN, MIHIKA" userId="ed1769e8-6b6d-4ba8-8c2d-cff322adbfed" providerId="ADAL" clId="{7C0849FA-A7DD-1544-B669-573DF6587C0D}" dt="2023-05-23T09:03:52.991" v="7181" actId="478"/>
          <ac:spMkLst>
            <pc:docMk/>
            <pc:sldMk cId="3435025401" sldId="369"/>
            <ac:spMk id="36" creationId="{DEF5F48E-2850-21B3-0B6B-3EC1040CE913}"/>
          </ac:spMkLst>
        </pc:spChg>
        <pc:spChg chg="add del mod topLvl">
          <ac:chgData name="JAIN, MIHIKA" userId="ed1769e8-6b6d-4ba8-8c2d-cff322adbfed" providerId="ADAL" clId="{7C0849FA-A7DD-1544-B669-573DF6587C0D}" dt="2023-05-23T09:03:51.704" v="7180" actId="478"/>
          <ac:spMkLst>
            <pc:docMk/>
            <pc:sldMk cId="3435025401" sldId="369"/>
            <ac:spMk id="37" creationId="{DFE63AEE-E1FE-02B7-8DBA-1797D110CE87}"/>
          </ac:spMkLst>
        </pc:spChg>
        <pc:spChg chg="add del mod">
          <ac:chgData name="JAIN, MIHIKA" userId="ed1769e8-6b6d-4ba8-8c2d-cff322adbfed" providerId="ADAL" clId="{7C0849FA-A7DD-1544-B669-573DF6587C0D}" dt="2023-05-26T10:35:02.148" v="9756" actId="478"/>
          <ac:spMkLst>
            <pc:docMk/>
            <pc:sldMk cId="3435025401" sldId="369"/>
            <ac:spMk id="38" creationId="{6CBB870D-1CC5-D604-7CF6-E9A69A29783C}"/>
          </ac:spMkLst>
        </pc:spChg>
        <pc:spChg chg="add del mod">
          <ac:chgData name="JAIN, MIHIKA" userId="ed1769e8-6b6d-4ba8-8c2d-cff322adbfed" providerId="ADAL" clId="{7C0849FA-A7DD-1544-B669-573DF6587C0D}" dt="2023-05-23T07:48:14.815" v="6474" actId="767"/>
          <ac:spMkLst>
            <pc:docMk/>
            <pc:sldMk cId="3435025401" sldId="369"/>
            <ac:spMk id="39" creationId="{50431BBD-7A0F-E318-5C50-1A868688FE8D}"/>
          </ac:spMkLst>
        </pc:spChg>
        <pc:spChg chg="add mod">
          <ac:chgData name="JAIN, MIHIKA" userId="ed1769e8-6b6d-4ba8-8c2d-cff322adbfed" providerId="ADAL" clId="{7C0849FA-A7DD-1544-B669-573DF6587C0D}" dt="2023-05-26T10:39:47.443" v="9797" actId="207"/>
          <ac:spMkLst>
            <pc:docMk/>
            <pc:sldMk cId="3435025401" sldId="369"/>
            <ac:spMk id="45" creationId="{8FB34811-1163-7E95-8A78-86FCCCB35AD0}"/>
          </ac:spMkLst>
        </pc:spChg>
        <pc:spChg chg="add del mod">
          <ac:chgData name="JAIN, MIHIKA" userId="ed1769e8-6b6d-4ba8-8c2d-cff322adbfed" providerId="ADAL" clId="{7C0849FA-A7DD-1544-B669-573DF6587C0D}" dt="2023-05-26T11:56:36.927" v="10383" actId="1076"/>
          <ac:spMkLst>
            <pc:docMk/>
            <pc:sldMk cId="3435025401" sldId="369"/>
            <ac:spMk id="50" creationId="{5C50F24B-D83D-53DF-EC50-85463D203113}"/>
          </ac:spMkLst>
        </pc:spChg>
        <pc:spChg chg="add mod">
          <ac:chgData name="JAIN, MIHIKA" userId="ed1769e8-6b6d-4ba8-8c2d-cff322adbfed" providerId="ADAL" clId="{7C0849FA-A7DD-1544-B669-573DF6587C0D}" dt="2023-05-26T11:58:34.895" v="10408" actId="164"/>
          <ac:spMkLst>
            <pc:docMk/>
            <pc:sldMk cId="3435025401" sldId="369"/>
            <ac:spMk id="51" creationId="{6B57545F-D6EC-9B4E-89D6-E7E3270BC2A7}"/>
          </ac:spMkLst>
        </pc:spChg>
        <pc:spChg chg="add del mod">
          <ac:chgData name="JAIN, MIHIKA" userId="ed1769e8-6b6d-4ba8-8c2d-cff322adbfed" providerId="ADAL" clId="{7C0849FA-A7DD-1544-B669-573DF6587C0D}" dt="2023-05-26T11:56:46.324" v="10384" actId="1076"/>
          <ac:spMkLst>
            <pc:docMk/>
            <pc:sldMk cId="3435025401" sldId="369"/>
            <ac:spMk id="52" creationId="{C375B960-CBBF-C818-7273-15411BD9085A}"/>
          </ac:spMkLst>
        </pc:spChg>
        <pc:spChg chg="add del mod">
          <ac:chgData name="JAIN, MIHIKA" userId="ed1769e8-6b6d-4ba8-8c2d-cff322adbfed" providerId="ADAL" clId="{7C0849FA-A7DD-1544-B669-573DF6587C0D}" dt="2023-05-26T10:49:48.430" v="9833" actId="20577"/>
          <ac:spMkLst>
            <pc:docMk/>
            <pc:sldMk cId="3435025401" sldId="369"/>
            <ac:spMk id="53" creationId="{C1D25F75-25A5-CB53-9F06-D080E3568291}"/>
          </ac:spMkLst>
        </pc:spChg>
        <pc:spChg chg="add del mod">
          <ac:chgData name="JAIN, MIHIKA" userId="ed1769e8-6b6d-4ba8-8c2d-cff322adbfed" providerId="ADAL" clId="{7C0849FA-A7DD-1544-B669-573DF6587C0D}" dt="2023-05-23T08:53:11.900" v="7036"/>
          <ac:spMkLst>
            <pc:docMk/>
            <pc:sldMk cId="3435025401" sldId="369"/>
            <ac:spMk id="54" creationId="{1464A09A-C50F-5683-F332-B4A5353A7E5E}"/>
          </ac:spMkLst>
        </pc:spChg>
        <pc:spChg chg="add del mod">
          <ac:chgData name="JAIN, MIHIKA" userId="ed1769e8-6b6d-4ba8-8c2d-cff322adbfed" providerId="ADAL" clId="{7C0849FA-A7DD-1544-B669-573DF6587C0D}" dt="2023-05-23T08:54:00.224" v="7050" actId="478"/>
          <ac:spMkLst>
            <pc:docMk/>
            <pc:sldMk cId="3435025401" sldId="369"/>
            <ac:spMk id="55" creationId="{850ED193-AE91-0753-6793-E213CAFEE56F}"/>
          </ac:spMkLst>
        </pc:spChg>
        <pc:spChg chg="add mod">
          <ac:chgData name="JAIN, MIHIKA" userId="ed1769e8-6b6d-4ba8-8c2d-cff322adbfed" providerId="ADAL" clId="{7C0849FA-A7DD-1544-B669-573DF6587C0D}" dt="2023-05-26T11:58:34.895" v="10408" actId="164"/>
          <ac:spMkLst>
            <pc:docMk/>
            <pc:sldMk cId="3435025401" sldId="369"/>
            <ac:spMk id="56" creationId="{A5E2E378-3F71-8779-C056-E6CCD2BE1296}"/>
          </ac:spMkLst>
        </pc:spChg>
        <pc:spChg chg="del mod">
          <ac:chgData name="JAIN, MIHIKA" userId="ed1769e8-6b6d-4ba8-8c2d-cff322adbfed" providerId="ADAL" clId="{7C0849FA-A7DD-1544-B669-573DF6587C0D}" dt="2023-05-23T09:00:45.571" v="7120" actId="478"/>
          <ac:spMkLst>
            <pc:docMk/>
            <pc:sldMk cId="3435025401" sldId="369"/>
            <ac:spMk id="59" creationId="{21265871-7A6C-6E99-66E2-54C75DEADE84}"/>
          </ac:spMkLst>
        </pc:spChg>
        <pc:spChg chg="add del mod">
          <ac:chgData name="JAIN, MIHIKA" userId="ed1769e8-6b6d-4ba8-8c2d-cff322adbfed" providerId="ADAL" clId="{7C0849FA-A7DD-1544-B669-573DF6587C0D}" dt="2023-05-26T10:49:53.476" v="9848" actId="478"/>
          <ac:spMkLst>
            <pc:docMk/>
            <pc:sldMk cId="3435025401" sldId="369"/>
            <ac:spMk id="60" creationId="{199D5AAD-7EE4-F3C2-FFA4-5542BDA8357F}"/>
          </ac:spMkLst>
        </pc:spChg>
        <pc:spChg chg="add del mod topLvl">
          <ac:chgData name="JAIN, MIHIKA" userId="ed1769e8-6b6d-4ba8-8c2d-cff322adbfed" providerId="ADAL" clId="{7C0849FA-A7DD-1544-B669-573DF6587C0D}" dt="2023-05-23T09:03:30.699" v="7175" actId="478"/>
          <ac:spMkLst>
            <pc:docMk/>
            <pc:sldMk cId="3435025401" sldId="369"/>
            <ac:spMk id="60" creationId="{DE74A80A-A581-79A5-885C-35E4AC6B7D0D}"/>
          </ac:spMkLst>
        </pc:spChg>
        <pc:spChg chg="add del mod">
          <ac:chgData name="JAIN, MIHIKA" userId="ed1769e8-6b6d-4ba8-8c2d-cff322adbfed" providerId="ADAL" clId="{7C0849FA-A7DD-1544-B669-573DF6587C0D}" dt="2023-05-26T10:49:50.415" v="9844" actId="571"/>
          <ac:spMkLst>
            <pc:docMk/>
            <pc:sldMk cId="3435025401" sldId="369"/>
            <ac:spMk id="61" creationId="{031FB2F3-1BDA-BBBE-A366-0BD44B9F8A2D}"/>
          </ac:spMkLst>
        </pc:spChg>
        <pc:spChg chg="del mod">
          <ac:chgData name="JAIN, MIHIKA" userId="ed1769e8-6b6d-4ba8-8c2d-cff322adbfed" providerId="ADAL" clId="{7C0849FA-A7DD-1544-B669-573DF6587C0D}" dt="2023-05-23T09:00:37.392" v="7117" actId="478"/>
          <ac:spMkLst>
            <pc:docMk/>
            <pc:sldMk cId="3435025401" sldId="369"/>
            <ac:spMk id="61" creationId="{6F67F741-2776-5C7F-900C-93B69DE92A4A}"/>
          </ac:spMkLst>
        </pc:spChg>
        <pc:spChg chg="del mod">
          <ac:chgData name="JAIN, MIHIKA" userId="ed1769e8-6b6d-4ba8-8c2d-cff322adbfed" providerId="ADAL" clId="{7C0849FA-A7DD-1544-B669-573DF6587C0D}" dt="2023-05-23T09:00:35.364" v="7116" actId="478"/>
          <ac:spMkLst>
            <pc:docMk/>
            <pc:sldMk cId="3435025401" sldId="369"/>
            <ac:spMk id="62" creationId="{A65BFD36-1A24-8CC7-041D-03A91946BE23}"/>
          </ac:spMkLst>
        </pc:spChg>
        <pc:spChg chg="del mod">
          <ac:chgData name="JAIN, MIHIKA" userId="ed1769e8-6b6d-4ba8-8c2d-cff322adbfed" providerId="ADAL" clId="{7C0849FA-A7DD-1544-B669-573DF6587C0D}" dt="2023-05-23T09:00:42.800" v="7119" actId="478"/>
          <ac:spMkLst>
            <pc:docMk/>
            <pc:sldMk cId="3435025401" sldId="369"/>
            <ac:spMk id="63" creationId="{928C6BAF-B1B6-7061-5079-55D2F0C17B0D}"/>
          </ac:spMkLst>
        </pc:spChg>
        <pc:spChg chg="mod">
          <ac:chgData name="JAIN, MIHIKA" userId="ed1769e8-6b6d-4ba8-8c2d-cff322adbfed" providerId="ADAL" clId="{7C0849FA-A7DD-1544-B669-573DF6587C0D}" dt="2023-05-26T10:49:49.226" v="9838" actId="571"/>
          <ac:spMkLst>
            <pc:docMk/>
            <pc:sldMk cId="3435025401" sldId="369"/>
            <ac:spMk id="64" creationId="{AD1E388E-7934-E84D-929C-60819DB04E07}"/>
          </ac:spMkLst>
        </pc:spChg>
        <pc:spChg chg="mod">
          <ac:chgData name="JAIN, MIHIKA" userId="ed1769e8-6b6d-4ba8-8c2d-cff322adbfed" providerId="ADAL" clId="{7C0849FA-A7DD-1544-B669-573DF6587C0D}" dt="2023-05-26T10:49:49.226" v="9838" actId="571"/>
          <ac:spMkLst>
            <pc:docMk/>
            <pc:sldMk cId="3435025401" sldId="369"/>
            <ac:spMk id="65" creationId="{B2E936FB-195B-9A73-73EF-46CBAE6C42D2}"/>
          </ac:spMkLst>
        </pc:spChg>
        <pc:spChg chg="mod">
          <ac:chgData name="JAIN, MIHIKA" userId="ed1769e8-6b6d-4ba8-8c2d-cff322adbfed" providerId="ADAL" clId="{7C0849FA-A7DD-1544-B669-573DF6587C0D}" dt="2023-05-26T10:49:49.226" v="9838" actId="571"/>
          <ac:spMkLst>
            <pc:docMk/>
            <pc:sldMk cId="3435025401" sldId="369"/>
            <ac:spMk id="67" creationId="{C1470468-624E-C274-8330-2078BA32B680}"/>
          </ac:spMkLst>
        </pc:spChg>
        <pc:spChg chg="mod">
          <ac:chgData name="JAIN, MIHIKA" userId="ed1769e8-6b6d-4ba8-8c2d-cff322adbfed" providerId="ADAL" clId="{7C0849FA-A7DD-1544-B669-573DF6587C0D}" dt="2023-05-26T10:49:49.226" v="9838" actId="571"/>
          <ac:spMkLst>
            <pc:docMk/>
            <pc:sldMk cId="3435025401" sldId="369"/>
            <ac:spMk id="68" creationId="{DC02C65B-ADAC-342C-5D59-C6F743423336}"/>
          </ac:spMkLst>
        </pc:spChg>
        <pc:spChg chg="del mod">
          <ac:chgData name="JAIN, MIHIKA" userId="ed1769e8-6b6d-4ba8-8c2d-cff322adbfed" providerId="ADAL" clId="{7C0849FA-A7DD-1544-B669-573DF6587C0D}" dt="2023-05-23T09:00:39.840" v="7118" actId="478"/>
          <ac:spMkLst>
            <pc:docMk/>
            <pc:sldMk cId="3435025401" sldId="369"/>
            <ac:spMk id="2048" creationId="{3BD634D8-20D8-A3A7-6CD2-08E0D9942CD1}"/>
          </ac:spMkLst>
        </pc:spChg>
        <pc:spChg chg="del mod">
          <ac:chgData name="JAIN, MIHIKA" userId="ed1769e8-6b6d-4ba8-8c2d-cff322adbfed" providerId="ADAL" clId="{7C0849FA-A7DD-1544-B669-573DF6587C0D}" dt="2023-05-23T09:00:51.705" v="7122" actId="478"/>
          <ac:spMkLst>
            <pc:docMk/>
            <pc:sldMk cId="3435025401" sldId="369"/>
            <ac:spMk id="2049" creationId="{A48393B1-2C0E-A930-3E86-1A39019686AF}"/>
          </ac:spMkLst>
        </pc:spChg>
        <pc:spChg chg="add del mod">
          <ac:chgData name="JAIN, MIHIKA" userId="ed1769e8-6b6d-4ba8-8c2d-cff322adbfed" providerId="ADAL" clId="{7C0849FA-A7DD-1544-B669-573DF6587C0D}" dt="2023-05-23T09:01:07.674" v="7125" actId="478"/>
          <ac:spMkLst>
            <pc:docMk/>
            <pc:sldMk cId="3435025401" sldId="369"/>
            <ac:spMk id="2051" creationId="{5A3744DF-6561-F634-146F-A848B1A4DFEF}"/>
          </ac:spMkLst>
        </pc:spChg>
        <pc:spChg chg="add del mod">
          <ac:chgData name="JAIN, MIHIKA" userId="ed1769e8-6b6d-4ba8-8c2d-cff322adbfed" providerId="ADAL" clId="{7C0849FA-A7DD-1544-B669-573DF6587C0D}" dt="2023-05-23T09:01:58.901" v="7142" actId="767"/>
          <ac:spMkLst>
            <pc:docMk/>
            <pc:sldMk cId="3435025401" sldId="369"/>
            <ac:spMk id="2053" creationId="{C71C9CDC-ADE9-B7B3-F6AC-62C4571CE6B9}"/>
          </ac:spMkLst>
        </pc:spChg>
        <pc:grpChg chg="add mod">
          <ac:chgData name="JAIN, MIHIKA" userId="ed1769e8-6b6d-4ba8-8c2d-cff322adbfed" providerId="ADAL" clId="{7C0849FA-A7DD-1544-B669-573DF6587C0D}" dt="2023-05-23T08:49:32.071" v="6993" actId="165"/>
          <ac:grpSpMkLst>
            <pc:docMk/>
            <pc:sldMk cId="3435025401" sldId="369"/>
            <ac:grpSpMk id="25" creationId="{A5EBC3C5-CDEC-769F-2D5C-D1622583BACF}"/>
          </ac:grpSpMkLst>
        </pc:grpChg>
        <pc:grpChg chg="add mod">
          <ac:chgData name="JAIN, MIHIKA" userId="ed1769e8-6b6d-4ba8-8c2d-cff322adbfed" providerId="ADAL" clId="{7C0849FA-A7DD-1544-B669-573DF6587C0D}" dt="2023-05-23T08:42:14.187" v="6966" actId="165"/>
          <ac:grpSpMkLst>
            <pc:docMk/>
            <pc:sldMk cId="3435025401" sldId="369"/>
            <ac:grpSpMk id="27" creationId="{7561278B-0474-CEBA-0373-DC80E631BDE2}"/>
          </ac:grpSpMkLst>
        </pc:grpChg>
        <pc:grpChg chg="add del mod topLvl">
          <ac:chgData name="JAIN, MIHIKA" userId="ed1769e8-6b6d-4ba8-8c2d-cff322adbfed" providerId="ADAL" clId="{7C0849FA-A7DD-1544-B669-573DF6587C0D}" dt="2023-05-23T08:49:34.754" v="6994" actId="478"/>
          <ac:grpSpMkLst>
            <pc:docMk/>
            <pc:sldMk cId="3435025401" sldId="369"/>
            <ac:grpSpMk id="31" creationId="{923B19CC-C1A2-985D-886B-A6343F81BA1E}"/>
          </ac:grpSpMkLst>
        </pc:grpChg>
        <pc:grpChg chg="add del mod topLvl">
          <ac:chgData name="JAIN, MIHIKA" userId="ed1769e8-6b6d-4ba8-8c2d-cff322adbfed" providerId="ADAL" clId="{7C0849FA-A7DD-1544-B669-573DF6587C0D}" dt="2023-05-23T08:49:32.071" v="6993" actId="165"/>
          <ac:grpSpMkLst>
            <pc:docMk/>
            <pc:sldMk cId="3435025401" sldId="369"/>
            <ac:grpSpMk id="32" creationId="{381311B4-576E-914C-F1E0-5409C5CF78A3}"/>
          </ac:grpSpMkLst>
        </pc:grpChg>
        <pc:grpChg chg="add del mod topLvl">
          <ac:chgData name="JAIN, MIHIKA" userId="ed1769e8-6b6d-4ba8-8c2d-cff322adbfed" providerId="ADAL" clId="{7C0849FA-A7DD-1544-B669-573DF6587C0D}" dt="2023-05-23T08:46:57.095" v="6968" actId="478"/>
          <ac:grpSpMkLst>
            <pc:docMk/>
            <pc:sldMk cId="3435025401" sldId="369"/>
            <ac:grpSpMk id="33" creationId="{0391560B-F07D-D09C-ABD1-4C401AD71570}"/>
          </ac:grpSpMkLst>
        </pc:grpChg>
        <pc:grpChg chg="add del mod">
          <ac:chgData name="JAIN, MIHIKA" userId="ed1769e8-6b6d-4ba8-8c2d-cff322adbfed" providerId="ADAL" clId="{7C0849FA-A7DD-1544-B669-573DF6587C0D}" dt="2023-05-23T08:42:20.288" v="6967" actId="165"/>
          <ac:grpSpMkLst>
            <pc:docMk/>
            <pc:sldMk cId="3435025401" sldId="369"/>
            <ac:grpSpMk id="38" creationId="{84119E42-6AE2-882F-C9D7-BE6BCFDD1500}"/>
          </ac:grpSpMkLst>
        </pc:grpChg>
        <pc:grpChg chg="add del mod">
          <ac:chgData name="JAIN, MIHIKA" userId="ed1769e8-6b6d-4ba8-8c2d-cff322adbfed" providerId="ADAL" clId="{7C0849FA-A7DD-1544-B669-573DF6587C0D}" dt="2023-05-23T08:42:14.187" v="6966" actId="165"/>
          <ac:grpSpMkLst>
            <pc:docMk/>
            <pc:sldMk cId="3435025401" sldId="369"/>
            <ac:grpSpMk id="40" creationId="{45516952-D27B-C399-0AFA-406C870D3236}"/>
          </ac:grpSpMkLst>
        </pc:grpChg>
        <pc:grpChg chg="add mod">
          <ac:chgData name="JAIN, MIHIKA" userId="ed1769e8-6b6d-4ba8-8c2d-cff322adbfed" providerId="ADAL" clId="{7C0849FA-A7DD-1544-B669-573DF6587C0D}" dt="2023-05-26T10:36:02.792" v="9765" actId="164"/>
          <ac:grpSpMkLst>
            <pc:docMk/>
            <pc:sldMk cId="3435025401" sldId="369"/>
            <ac:grpSpMk id="41" creationId="{E8261D68-1591-D13B-4CF9-838A88F48EFD}"/>
          </ac:grpSpMkLst>
        </pc:grpChg>
        <pc:grpChg chg="add mod">
          <ac:chgData name="JAIN, MIHIKA" userId="ed1769e8-6b6d-4ba8-8c2d-cff322adbfed" providerId="ADAL" clId="{7C0849FA-A7DD-1544-B669-573DF6587C0D}" dt="2023-05-26T10:37:46.231" v="9780" actId="164"/>
          <ac:grpSpMkLst>
            <pc:docMk/>
            <pc:sldMk cId="3435025401" sldId="369"/>
            <ac:grpSpMk id="42" creationId="{94058D21-9692-75BB-1535-E8D96DEBD284}"/>
          </ac:grpSpMkLst>
        </pc:grpChg>
        <pc:grpChg chg="add del mod">
          <ac:chgData name="JAIN, MIHIKA" userId="ed1769e8-6b6d-4ba8-8c2d-cff322adbfed" providerId="ADAL" clId="{7C0849FA-A7DD-1544-B669-573DF6587C0D}" dt="2023-05-26T10:49:48.801" v="9836" actId="478"/>
          <ac:grpSpMkLst>
            <pc:docMk/>
            <pc:sldMk cId="3435025401" sldId="369"/>
            <ac:grpSpMk id="47" creationId="{E18F9FA0-9A59-8635-B39C-96CE4E062FD8}"/>
          </ac:grpSpMkLst>
        </pc:grpChg>
        <pc:grpChg chg="add del mod">
          <ac:chgData name="JAIN, MIHIKA" userId="ed1769e8-6b6d-4ba8-8c2d-cff322adbfed" providerId="ADAL" clId="{7C0849FA-A7DD-1544-B669-573DF6587C0D}" dt="2023-05-26T10:53:10.919" v="9879" actId="478"/>
          <ac:grpSpMkLst>
            <pc:docMk/>
            <pc:sldMk cId="3435025401" sldId="369"/>
            <ac:grpSpMk id="48" creationId="{B812F2A0-9D20-2027-32A4-2E47CB7DD21C}"/>
          </ac:grpSpMkLst>
        </pc:grpChg>
        <pc:grpChg chg="add del mod">
          <ac:chgData name="JAIN, MIHIKA" userId="ed1769e8-6b6d-4ba8-8c2d-cff322adbfed" providerId="ADAL" clId="{7C0849FA-A7DD-1544-B669-573DF6587C0D}" dt="2023-05-23T09:03:30.699" v="7175" actId="478"/>
          <ac:grpSpMkLst>
            <pc:docMk/>
            <pc:sldMk cId="3435025401" sldId="369"/>
            <ac:grpSpMk id="57" creationId="{207470FC-304D-9D1E-407C-0740AC5AF4B5}"/>
          </ac:grpSpMkLst>
        </pc:grpChg>
        <pc:grpChg chg="add del mod">
          <ac:chgData name="JAIN, MIHIKA" userId="ed1769e8-6b6d-4ba8-8c2d-cff322adbfed" providerId="ADAL" clId="{7C0849FA-A7DD-1544-B669-573DF6587C0D}" dt="2023-05-26T10:49:49.226" v="9838" actId="571"/>
          <ac:grpSpMkLst>
            <pc:docMk/>
            <pc:sldMk cId="3435025401" sldId="369"/>
            <ac:grpSpMk id="62" creationId="{67E8F235-D99A-30AC-3A38-E7774B78AA19}"/>
          </ac:grpSpMkLst>
        </pc:grpChg>
        <pc:grpChg chg="mod">
          <ac:chgData name="JAIN, MIHIKA" userId="ed1769e8-6b6d-4ba8-8c2d-cff322adbfed" providerId="ADAL" clId="{7C0849FA-A7DD-1544-B669-573DF6587C0D}" dt="2023-05-26T10:49:49.226" v="9838" actId="571"/>
          <ac:grpSpMkLst>
            <pc:docMk/>
            <pc:sldMk cId="3435025401" sldId="369"/>
            <ac:grpSpMk id="63" creationId="{0D039929-4A37-074D-0702-6314AC89250C}"/>
          </ac:grpSpMkLst>
        </pc:grpChg>
        <pc:grpChg chg="mod">
          <ac:chgData name="JAIN, MIHIKA" userId="ed1769e8-6b6d-4ba8-8c2d-cff322adbfed" providerId="ADAL" clId="{7C0849FA-A7DD-1544-B669-573DF6587C0D}" dt="2023-05-26T10:49:49.226" v="9838" actId="571"/>
          <ac:grpSpMkLst>
            <pc:docMk/>
            <pc:sldMk cId="3435025401" sldId="369"/>
            <ac:grpSpMk id="66" creationId="{A855DE9E-2FCE-6953-BF6C-56AFC0CCB37B}"/>
          </ac:grpSpMkLst>
        </pc:grpChg>
        <pc:grpChg chg="add mod">
          <ac:chgData name="JAIN, MIHIKA" userId="ed1769e8-6b6d-4ba8-8c2d-cff322adbfed" providerId="ADAL" clId="{7C0849FA-A7DD-1544-B669-573DF6587C0D}" dt="2023-05-26T11:58:34.895" v="10408" actId="164"/>
          <ac:grpSpMkLst>
            <pc:docMk/>
            <pc:sldMk cId="3435025401" sldId="369"/>
            <ac:grpSpMk id="70" creationId="{462A849D-67AE-C40C-DA87-825DC1A8B210}"/>
          </ac:grpSpMkLst>
        </pc:grpChg>
        <pc:graphicFrameChg chg="add del mod modGraphic">
          <ac:chgData name="JAIN, MIHIKA" userId="ed1769e8-6b6d-4ba8-8c2d-cff322adbfed" providerId="ADAL" clId="{7C0849FA-A7DD-1544-B669-573DF6587C0D}" dt="2023-05-26T08:56:46.774" v="9629" actId="478"/>
          <ac:graphicFrameMkLst>
            <pc:docMk/>
            <pc:sldMk cId="3435025401" sldId="369"/>
            <ac:graphicFrameMk id="5" creationId="{EAE4F308-7103-8502-5D2F-A7F971F3DEF0}"/>
          </ac:graphicFrameMkLst>
        </pc:graphicFrameChg>
        <pc:picChg chg="del mod">
          <ac:chgData name="JAIN, MIHIKA" userId="ed1769e8-6b6d-4ba8-8c2d-cff322adbfed" providerId="ADAL" clId="{7C0849FA-A7DD-1544-B669-573DF6587C0D}" dt="2023-05-23T09:02:53.506" v="7165" actId="478"/>
          <ac:picMkLst>
            <pc:docMk/>
            <pc:sldMk cId="3435025401" sldId="369"/>
            <ac:picMk id="5" creationId="{33C2F6F3-2586-6ED2-3194-E41C0434395C}"/>
          </ac:picMkLst>
        </pc:picChg>
        <pc:picChg chg="add mod modCrop">
          <ac:chgData name="JAIN, MIHIKA" userId="ed1769e8-6b6d-4ba8-8c2d-cff322adbfed" providerId="ADAL" clId="{7C0849FA-A7DD-1544-B669-573DF6587C0D}" dt="2023-05-23T08:42:14.187" v="6966" actId="165"/>
          <ac:picMkLst>
            <pc:docMk/>
            <pc:sldMk cId="3435025401" sldId="369"/>
            <ac:picMk id="10" creationId="{3E484A5E-2A3C-9293-B112-35C392486314}"/>
          </ac:picMkLst>
        </pc:picChg>
        <pc:picChg chg="add mod modCrop">
          <ac:chgData name="JAIN, MIHIKA" userId="ed1769e8-6b6d-4ba8-8c2d-cff322adbfed" providerId="ADAL" clId="{7C0849FA-A7DD-1544-B669-573DF6587C0D}" dt="2023-05-23T08:49:32.071" v="6993" actId="165"/>
          <ac:picMkLst>
            <pc:docMk/>
            <pc:sldMk cId="3435025401" sldId="369"/>
            <ac:picMk id="19" creationId="{07F9C03B-61EF-9663-2452-650862421A27}"/>
          </ac:picMkLst>
        </pc:picChg>
        <pc:picChg chg="add mod modCrop">
          <ac:chgData name="JAIN, MIHIKA" userId="ed1769e8-6b6d-4ba8-8c2d-cff322adbfed" providerId="ADAL" clId="{7C0849FA-A7DD-1544-B669-573DF6587C0D}" dt="2023-05-23T08:49:32.071" v="6993" actId="165"/>
          <ac:picMkLst>
            <pc:docMk/>
            <pc:sldMk cId="3435025401" sldId="369"/>
            <ac:picMk id="30" creationId="{CDAFB24F-EB91-62FC-F0CD-3B6022FBC506}"/>
          </ac:picMkLst>
        </pc:picChg>
        <pc:picChg chg="add del mod modCrop">
          <ac:chgData name="JAIN, MIHIKA" userId="ed1769e8-6b6d-4ba8-8c2d-cff322adbfed" providerId="ADAL" clId="{7C0849FA-A7DD-1544-B669-573DF6587C0D}" dt="2023-05-23T08:41:41.369" v="6962"/>
          <ac:picMkLst>
            <pc:docMk/>
            <pc:sldMk cId="3435025401" sldId="369"/>
            <ac:picMk id="42" creationId="{131E5774-C855-29AF-F4E8-C24DA8BD2F98}"/>
          </ac:picMkLst>
        </pc:picChg>
        <pc:picChg chg="add del mod modCrop">
          <ac:chgData name="JAIN, MIHIKA" userId="ed1769e8-6b6d-4ba8-8c2d-cff322adbfed" providerId="ADAL" clId="{7C0849FA-A7DD-1544-B669-573DF6587C0D}" dt="2023-05-23T08:41:38.729" v="6957"/>
          <ac:picMkLst>
            <pc:docMk/>
            <pc:sldMk cId="3435025401" sldId="369"/>
            <ac:picMk id="44" creationId="{0D3EB30A-1173-5218-3466-93FEC5098CD4}"/>
          </ac:picMkLst>
        </pc:picChg>
        <pc:picChg chg="add mod">
          <ac:chgData name="JAIN, MIHIKA" userId="ed1769e8-6b6d-4ba8-8c2d-cff322adbfed" providerId="ADAL" clId="{7C0849FA-A7DD-1544-B669-573DF6587C0D}" dt="2023-05-23T08:49:13.823" v="6988" actId="164"/>
          <ac:picMkLst>
            <pc:docMk/>
            <pc:sldMk cId="3435025401" sldId="369"/>
            <ac:picMk id="46" creationId="{DD112F9B-E528-3336-75F2-FC7603C480CE}"/>
          </ac:picMkLst>
        </pc:picChg>
        <pc:picChg chg="add del mod modCrop">
          <ac:chgData name="JAIN, MIHIKA" userId="ed1769e8-6b6d-4ba8-8c2d-cff322adbfed" providerId="ADAL" clId="{7C0849FA-A7DD-1544-B669-573DF6587C0D}" dt="2023-05-26T11:57:30.431" v="10394" actId="1076"/>
          <ac:picMkLst>
            <pc:docMk/>
            <pc:sldMk cId="3435025401" sldId="369"/>
            <ac:picMk id="49" creationId="{F43A46A2-6C19-025A-480C-3B317A2A1979}"/>
          </ac:picMkLst>
        </pc:picChg>
        <pc:picChg chg="add del mod topLvl modCrop">
          <ac:chgData name="JAIN, MIHIKA" userId="ed1769e8-6b6d-4ba8-8c2d-cff322adbfed" providerId="ADAL" clId="{7C0849FA-A7DD-1544-B669-573DF6587C0D}" dt="2023-05-26T10:49:49.577" v="9839" actId="478"/>
          <ac:picMkLst>
            <pc:docMk/>
            <pc:sldMk cId="3435025401" sldId="369"/>
            <ac:picMk id="58" creationId="{33C2F6F3-2586-6ED2-3194-E41C0434395C}"/>
          </ac:picMkLst>
        </pc:picChg>
        <pc:picChg chg="add del mod modCrop">
          <ac:chgData name="JAIN, MIHIKA" userId="ed1769e8-6b6d-4ba8-8c2d-cff322adbfed" providerId="ADAL" clId="{7C0849FA-A7DD-1544-B669-573DF6587C0D}" dt="2023-05-26T11:56:09.491" v="10380" actId="478"/>
          <ac:picMkLst>
            <pc:docMk/>
            <pc:sldMk cId="3435025401" sldId="369"/>
            <ac:picMk id="69" creationId="{3D702AE0-1AFF-6CBC-3BB8-2E4488AF0BE7}"/>
          </ac:picMkLst>
        </pc:picChg>
        <pc:picChg chg="add del mod">
          <ac:chgData name="JAIN, MIHIKA" userId="ed1769e8-6b6d-4ba8-8c2d-cff322adbfed" providerId="ADAL" clId="{7C0849FA-A7DD-1544-B669-573DF6587C0D}" dt="2023-05-19T12:26:17.123" v="3855" actId="478"/>
          <ac:picMkLst>
            <pc:docMk/>
            <pc:sldMk cId="3435025401" sldId="369"/>
            <ac:picMk id="2050" creationId="{D205E64B-B1DD-8778-3719-F503DC5C50E2}"/>
          </ac:picMkLst>
        </pc:picChg>
        <pc:picChg chg="add del">
          <ac:chgData name="JAIN, MIHIKA" userId="ed1769e8-6b6d-4ba8-8c2d-cff322adbfed" providerId="ADAL" clId="{7C0849FA-A7DD-1544-B669-573DF6587C0D}" dt="2023-05-19T12:38:09.643" v="3884"/>
          <ac:picMkLst>
            <pc:docMk/>
            <pc:sldMk cId="3435025401" sldId="369"/>
            <ac:picMk id="2052" creationId="{60E75972-E386-9418-520F-4EB519192D63}"/>
          </ac:picMkLst>
        </pc:picChg>
        <pc:picChg chg="add del mod">
          <ac:chgData name="JAIN, MIHIKA" userId="ed1769e8-6b6d-4ba8-8c2d-cff322adbfed" providerId="ADAL" clId="{7C0849FA-A7DD-1544-B669-573DF6587C0D}" dt="2023-05-23T09:02:32.310" v="7152"/>
          <ac:picMkLst>
            <pc:docMk/>
            <pc:sldMk cId="3435025401" sldId="369"/>
            <ac:picMk id="2055" creationId="{6F37DF35-754B-F4DB-8018-2DE4AE0AD002}"/>
          </ac:picMkLst>
        </pc:picChg>
        <pc:cxnChg chg="add del mod">
          <ac:chgData name="JAIN, MIHIKA" userId="ed1769e8-6b6d-4ba8-8c2d-cff322adbfed" providerId="ADAL" clId="{7C0849FA-A7DD-1544-B669-573DF6587C0D}" dt="2023-05-26T11:57:56.048" v="10405" actId="478"/>
          <ac:cxnSpMkLst>
            <pc:docMk/>
            <pc:sldMk cId="3435025401" sldId="369"/>
            <ac:cxnSpMk id="8" creationId="{A4510CE4-C61A-FCBC-47E6-E704BCF20E54}"/>
          </ac:cxnSpMkLst>
        </pc:cxnChg>
        <pc:cxnChg chg="add del mod">
          <ac:chgData name="JAIN, MIHIKA" userId="ed1769e8-6b6d-4ba8-8c2d-cff322adbfed" providerId="ADAL" clId="{7C0849FA-A7DD-1544-B669-573DF6587C0D}" dt="2023-05-26T11:57:50.476" v="10401" actId="478"/>
          <ac:cxnSpMkLst>
            <pc:docMk/>
            <pc:sldMk cId="3435025401" sldId="369"/>
            <ac:cxnSpMk id="10" creationId="{8FE76B2C-F81C-579E-B792-F07C302074FB}"/>
          </ac:cxnSpMkLst>
        </pc:cxnChg>
        <pc:cxnChg chg="add del mod">
          <ac:chgData name="JAIN, MIHIKA" userId="ed1769e8-6b6d-4ba8-8c2d-cff322adbfed" providerId="ADAL" clId="{7C0849FA-A7DD-1544-B669-573DF6587C0D}" dt="2023-05-26T11:57:54.668" v="10404" actId="478"/>
          <ac:cxnSpMkLst>
            <pc:docMk/>
            <pc:sldMk cId="3435025401" sldId="369"/>
            <ac:cxnSpMk id="23" creationId="{94300BDB-8128-4D6D-41F2-9F3D667944E9}"/>
          </ac:cxnSpMkLst>
        </pc:cxnChg>
        <pc:cxnChg chg="add del mod">
          <ac:chgData name="JAIN, MIHIKA" userId="ed1769e8-6b6d-4ba8-8c2d-cff322adbfed" providerId="ADAL" clId="{7C0849FA-A7DD-1544-B669-573DF6587C0D}" dt="2023-05-26T10:36:17.147" v="9769" actId="478"/>
          <ac:cxnSpMkLst>
            <pc:docMk/>
            <pc:sldMk cId="3435025401" sldId="369"/>
            <ac:cxnSpMk id="25" creationId="{57F4B078-C658-ED69-43FF-D24F5068CB52}"/>
          </ac:cxnSpMkLst>
        </pc:cxnChg>
        <pc:cxnChg chg="add del mod">
          <ac:chgData name="JAIN, MIHIKA" userId="ed1769e8-6b6d-4ba8-8c2d-cff322adbfed" providerId="ADAL" clId="{7C0849FA-A7DD-1544-B669-573DF6587C0D}" dt="2023-05-26T11:57:53.490" v="10403" actId="478"/>
          <ac:cxnSpMkLst>
            <pc:docMk/>
            <pc:sldMk cId="3435025401" sldId="369"/>
            <ac:cxnSpMk id="32" creationId="{8FA11A52-2207-EA92-BC3E-35EA096562C7}"/>
          </ac:cxnSpMkLst>
        </pc:cxnChg>
        <pc:cxnChg chg="add del mod">
          <ac:chgData name="JAIN, MIHIKA" userId="ed1769e8-6b6d-4ba8-8c2d-cff322adbfed" providerId="ADAL" clId="{7C0849FA-A7DD-1544-B669-573DF6587C0D}" dt="2023-05-26T10:36:05.679" v="9766" actId="478"/>
          <ac:cxnSpMkLst>
            <pc:docMk/>
            <pc:sldMk cId="3435025401" sldId="369"/>
            <ac:cxnSpMk id="34" creationId="{8384C1C5-BE75-F35C-CCC5-30A89233DFC9}"/>
          </ac:cxnSpMkLst>
        </pc:cxnChg>
        <pc:cxnChg chg="add del mod">
          <ac:chgData name="JAIN, MIHIKA" userId="ed1769e8-6b6d-4ba8-8c2d-cff322adbfed" providerId="ADAL" clId="{7C0849FA-A7DD-1544-B669-573DF6587C0D}" dt="2023-05-26T10:36:39.601" v="9773" actId="478"/>
          <ac:cxnSpMkLst>
            <pc:docMk/>
            <pc:sldMk cId="3435025401" sldId="369"/>
            <ac:cxnSpMk id="44" creationId="{6CD0A3D0-2367-6678-D4FC-8F85B1A26701}"/>
          </ac:cxnSpMkLst>
        </pc:cxnChg>
        <pc:cxnChg chg="add del mod">
          <ac:chgData name="JAIN, MIHIKA" userId="ed1769e8-6b6d-4ba8-8c2d-cff322adbfed" providerId="ADAL" clId="{7C0849FA-A7DD-1544-B669-573DF6587C0D}" dt="2023-05-26T11:57:48.955" v="10400" actId="478"/>
          <ac:cxnSpMkLst>
            <pc:docMk/>
            <pc:sldMk cId="3435025401" sldId="369"/>
            <ac:cxnSpMk id="55" creationId="{188AA93B-2806-7CCD-9711-0F30C62FDDB8}"/>
          </ac:cxnSpMkLst>
        </pc:cxnChg>
        <pc:cxnChg chg="add del mod">
          <ac:chgData name="JAIN, MIHIKA" userId="ed1769e8-6b6d-4ba8-8c2d-cff322adbfed" providerId="ADAL" clId="{7C0849FA-A7DD-1544-B669-573DF6587C0D}" dt="2023-05-26T11:57:52.180" v="10402" actId="478"/>
          <ac:cxnSpMkLst>
            <pc:docMk/>
            <pc:sldMk cId="3435025401" sldId="369"/>
            <ac:cxnSpMk id="59" creationId="{F8BE3804-036F-3D74-C464-5667E03F6683}"/>
          </ac:cxnSpMkLst>
        </pc:cxnChg>
      </pc:sldChg>
      <pc:sldChg chg="addSp delSp modSp new mod">
        <pc:chgData name="JAIN, MIHIKA" userId="ed1769e8-6b6d-4ba8-8c2d-cff322adbfed" providerId="ADAL" clId="{7C0849FA-A7DD-1544-B669-573DF6587C0D}" dt="2023-06-05T14:55:35.591" v="14411" actId="1076"/>
        <pc:sldMkLst>
          <pc:docMk/>
          <pc:sldMk cId="3293711136" sldId="370"/>
        </pc:sldMkLst>
        <pc:spChg chg="mod">
          <ac:chgData name="JAIN, MIHIKA" userId="ed1769e8-6b6d-4ba8-8c2d-cff322adbfed" providerId="ADAL" clId="{7C0849FA-A7DD-1544-B669-573DF6587C0D}" dt="2023-05-22T06:02:49.373" v="5239" actId="1076"/>
          <ac:spMkLst>
            <pc:docMk/>
            <pc:sldMk cId="3293711136" sldId="370"/>
            <ac:spMk id="2" creationId="{957FD96B-E89A-A51A-E910-E898BA4843BD}"/>
          </ac:spMkLst>
        </pc:spChg>
        <pc:spChg chg="add mod">
          <ac:chgData name="JAIN, MIHIKA" userId="ed1769e8-6b6d-4ba8-8c2d-cff322adbfed" providerId="ADAL" clId="{7C0849FA-A7DD-1544-B669-573DF6587C0D}" dt="2023-06-01T05:30:45.876" v="13686" actId="122"/>
          <ac:spMkLst>
            <pc:docMk/>
            <pc:sldMk cId="3293711136" sldId="370"/>
            <ac:spMk id="5" creationId="{E67F4D92-2E01-9FCF-810C-AA4E59ECDAC5}"/>
          </ac:spMkLst>
        </pc:spChg>
        <pc:spChg chg="add del">
          <ac:chgData name="JAIN, MIHIKA" userId="ed1769e8-6b6d-4ba8-8c2d-cff322adbfed" providerId="ADAL" clId="{7C0849FA-A7DD-1544-B669-573DF6587C0D}" dt="2023-05-19T13:35:26.959" v="4351" actId="478"/>
          <ac:spMkLst>
            <pc:docMk/>
            <pc:sldMk cId="3293711136" sldId="370"/>
            <ac:spMk id="5" creationId="{F2FD7279-C7DE-4043-AD4A-7EB867795323}"/>
          </ac:spMkLst>
        </pc:spChg>
        <pc:spChg chg="del">
          <ac:chgData name="JAIN, MIHIKA" userId="ed1769e8-6b6d-4ba8-8c2d-cff322adbfed" providerId="ADAL" clId="{7C0849FA-A7DD-1544-B669-573DF6587C0D}" dt="2023-05-19T13:35:11.536" v="4343" actId="478"/>
          <ac:spMkLst>
            <pc:docMk/>
            <pc:sldMk cId="3293711136" sldId="370"/>
            <ac:spMk id="6" creationId="{9BE1AD4E-DB4B-74E7-C682-BC49B60B6C3E}"/>
          </ac:spMkLst>
        </pc:spChg>
        <pc:spChg chg="add del mod">
          <ac:chgData name="JAIN, MIHIKA" userId="ed1769e8-6b6d-4ba8-8c2d-cff322adbfed" providerId="ADAL" clId="{7C0849FA-A7DD-1544-B669-573DF6587C0D}" dt="2023-05-19T14:32:24.237" v="4355" actId="3680"/>
          <ac:spMkLst>
            <pc:docMk/>
            <pc:sldMk cId="3293711136" sldId="370"/>
            <ac:spMk id="7" creationId="{61F1A20F-2A95-2BA7-E472-B3CBDB5D3AF2}"/>
          </ac:spMkLst>
        </pc:spChg>
        <pc:spChg chg="add del">
          <ac:chgData name="JAIN, MIHIKA" userId="ed1769e8-6b6d-4ba8-8c2d-cff322adbfed" providerId="ADAL" clId="{7C0849FA-A7DD-1544-B669-573DF6587C0D}" dt="2023-05-19T13:35:23.636" v="4350" actId="478"/>
          <ac:spMkLst>
            <pc:docMk/>
            <pc:sldMk cId="3293711136" sldId="370"/>
            <ac:spMk id="8" creationId="{A875A397-B918-96E7-3CED-AA7F3367B9B9}"/>
          </ac:spMkLst>
        </pc:spChg>
        <pc:spChg chg="add del mod">
          <ac:chgData name="JAIN, MIHIKA" userId="ed1769e8-6b6d-4ba8-8c2d-cff322adbfed" providerId="ADAL" clId="{7C0849FA-A7DD-1544-B669-573DF6587C0D}" dt="2023-05-19T14:34:15.172" v="4382" actId="478"/>
          <ac:spMkLst>
            <pc:docMk/>
            <pc:sldMk cId="3293711136" sldId="370"/>
            <ac:spMk id="11" creationId="{1AA3DEC3-5421-ECF8-0DA6-AF80E9BA7006}"/>
          </ac:spMkLst>
        </pc:spChg>
        <pc:spChg chg="mod">
          <ac:chgData name="JAIN, MIHIKA" userId="ed1769e8-6b6d-4ba8-8c2d-cff322adbfed" providerId="ADAL" clId="{7C0849FA-A7DD-1544-B669-573DF6587C0D}" dt="2023-06-01T03:38:21.711" v="13162" actId="207"/>
          <ac:spMkLst>
            <pc:docMk/>
            <pc:sldMk cId="3293711136" sldId="370"/>
            <ac:spMk id="57" creationId="{334C5AD3-571C-F288-7E15-D1BCF2968D04}"/>
          </ac:spMkLst>
        </pc:spChg>
        <pc:spChg chg="mod">
          <ac:chgData name="JAIN, MIHIKA" userId="ed1769e8-6b6d-4ba8-8c2d-cff322adbfed" providerId="ADAL" clId="{7C0849FA-A7DD-1544-B669-573DF6587C0D}" dt="2023-06-01T03:38:21.711" v="13162" actId="207"/>
          <ac:spMkLst>
            <pc:docMk/>
            <pc:sldMk cId="3293711136" sldId="370"/>
            <ac:spMk id="58" creationId="{FFCFD8D8-93A8-1236-DAD4-A05004FE5E5F}"/>
          </ac:spMkLst>
        </pc:spChg>
        <pc:spChg chg="mod">
          <ac:chgData name="JAIN, MIHIKA" userId="ed1769e8-6b6d-4ba8-8c2d-cff322adbfed" providerId="ADAL" clId="{7C0849FA-A7DD-1544-B669-573DF6587C0D}" dt="2023-06-01T03:38:21.711" v="13162" actId="207"/>
          <ac:spMkLst>
            <pc:docMk/>
            <pc:sldMk cId="3293711136" sldId="370"/>
            <ac:spMk id="60" creationId="{591FE67C-ADD6-F45D-1D6F-2031F53A8353}"/>
          </ac:spMkLst>
        </pc:spChg>
        <pc:spChg chg="mod">
          <ac:chgData name="JAIN, MIHIKA" userId="ed1769e8-6b6d-4ba8-8c2d-cff322adbfed" providerId="ADAL" clId="{7C0849FA-A7DD-1544-B669-573DF6587C0D}" dt="2023-06-01T03:38:21.711" v="13162" actId="207"/>
          <ac:spMkLst>
            <pc:docMk/>
            <pc:sldMk cId="3293711136" sldId="370"/>
            <ac:spMk id="61" creationId="{71286F26-75EB-B295-A8C3-85D78DDAFF91}"/>
          </ac:spMkLst>
        </pc:spChg>
        <pc:spChg chg="mod">
          <ac:chgData name="JAIN, MIHIKA" userId="ed1769e8-6b6d-4ba8-8c2d-cff322adbfed" providerId="ADAL" clId="{7C0849FA-A7DD-1544-B669-573DF6587C0D}" dt="2023-06-01T03:38:21.711" v="13162" actId="207"/>
          <ac:spMkLst>
            <pc:docMk/>
            <pc:sldMk cId="3293711136" sldId="370"/>
            <ac:spMk id="63" creationId="{0ACA5FAF-1A4C-24F2-43A8-80D9093F2FFB}"/>
          </ac:spMkLst>
        </pc:spChg>
        <pc:spChg chg="mod">
          <ac:chgData name="JAIN, MIHIKA" userId="ed1769e8-6b6d-4ba8-8c2d-cff322adbfed" providerId="ADAL" clId="{7C0849FA-A7DD-1544-B669-573DF6587C0D}" dt="2023-06-01T03:38:21.711" v="13162" actId="207"/>
          <ac:spMkLst>
            <pc:docMk/>
            <pc:sldMk cId="3293711136" sldId="370"/>
            <ac:spMk id="64" creationId="{AA2B934E-4827-A6B8-A94C-0898C8777EAC}"/>
          </ac:spMkLst>
        </pc:spChg>
        <pc:spChg chg="mod">
          <ac:chgData name="JAIN, MIHIKA" userId="ed1769e8-6b6d-4ba8-8c2d-cff322adbfed" providerId="ADAL" clId="{7C0849FA-A7DD-1544-B669-573DF6587C0D}" dt="2023-06-01T03:38:21.711" v="13162" actId="207"/>
          <ac:spMkLst>
            <pc:docMk/>
            <pc:sldMk cId="3293711136" sldId="370"/>
            <ac:spMk id="66" creationId="{25E074AB-7DA0-B210-F9B0-C2E70854740D}"/>
          </ac:spMkLst>
        </pc:spChg>
        <pc:spChg chg="mod">
          <ac:chgData name="JAIN, MIHIKA" userId="ed1769e8-6b6d-4ba8-8c2d-cff322adbfed" providerId="ADAL" clId="{7C0849FA-A7DD-1544-B669-573DF6587C0D}" dt="2023-06-01T03:38:21.711" v="13162" actId="207"/>
          <ac:spMkLst>
            <pc:docMk/>
            <pc:sldMk cId="3293711136" sldId="370"/>
            <ac:spMk id="67" creationId="{46706B83-54A9-E8D3-D586-0889AAE9A5D4}"/>
          </ac:spMkLst>
        </pc:spChg>
        <pc:spChg chg="mod">
          <ac:chgData name="JAIN, MIHIKA" userId="ed1769e8-6b6d-4ba8-8c2d-cff322adbfed" providerId="ADAL" clId="{7C0849FA-A7DD-1544-B669-573DF6587C0D}" dt="2023-06-01T03:38:21.711" v="13162" actId="207"/>
          <ac:spMkLst>
            <pc:docMk/>
            <pc:sldMk cId="3293711136" sldId="370"/>
            <ac:spMk id="69" creationId="{3393D864-E4E5-9629-251B-5673290B3EEB}"/>
          </ac:spMkLst>
        </pc:spChg>
        <pc:spChg chg="mod">
          <ac:chgData name="JAIN, MIHIKA" userId="ed1769e8-6b6d-4ba8-8c2d-cff322adbfed" providerId="ADAL" clId="{7C0849FA-A7DD-1544-B669-573DF6587C0D}" dt="2023-06-01T03:38:21.711" v="13162" actId="207"/>
          <ac:spMkLst>
            <pc:docMk/>
            <pc:sldMk cId="3293711136" sldId="370"/>
            <ac:spMk id="70" creationId="{A842F2E2-6C4B-F44D-5EC7-A3780A04FD16}"/>
          </ac:spMkLst>
        </pc:spChg>
        <pc:spChg chg="mod">
          <ac:chgData name="JAIN, MIHIKA" userId="ed1769e8-6b6d-4ba8-8c2d-cff322adbfed" providerId="ADAL" clId="{7C0849FA-A7DD-1544-B669-573DF6587C0D}" dt="2023-06-01T03:38:21.711" v="13162" actId="207"/>
          <ac:spMkLst>
            <pc:docMk/>
            <pc:sldMk cId="3293711136" sldId="370"/>
            <ac:spMk id="72" creationId="{E8C70CDE-DFBC-9BFF-AAA0-489AE02129D8}"/>
          </ac:spMkLst>
        </pc:spChg>
        <pc:spChg chg="mod">
          <ac:chgData name="JAIN, MIHIKA" userId="ed1769e8-6b6d-4ba8-8c2d-cff322adbfed" providerId="ADAL" clId="{7C0849FA-A7DD-1544-B669-573DF6587C0D}" dt="2023-06-01T03:38:21.711" v="13162" actId="207"/>
          <ac:spMkLst>
            <pc:docMk/>
            <pc:sldMk cId="3293711136" sldId="370"/>
            <ac:spMk id="73" creationId="{D37065DB-7DCC-96E6-76B0-7C6A68447EE4}"/>
          </ac:spMkLst>
        </pc:spChg>
        <pc:spChg chg="mod">
          <ac:chgData name="JAIN, MIHIKA" userId="ed1769e8-6b6d-4ba8-8c2d-cff322adbfed" providerId="ADAL" clId="{7C0849FA-A7DD-1544-B669-573DF6587C0D}" dt="2023-06-01T03:38:21.711" v="13162" actId="207"/>
          <ac:spMkLst>
            <pc:docMk/>
            <pc:sldMk cId="3293711136" sldId="370"/>
            <ac:spMk id="75" creationId="{A1C6B1DC-3F15-E6B5-0A55-D2CE880D3C8C}"/>
          </ac:spMkLst>
        </pc:spChg>
        <pc:spChg chg="mod">
          <ac:chgData name="JAIN, MIHIKA" userId="ed1769e8-6b6d-4ba8-8c2d-cff322adbfed" providerId="ADAL" clId="{7C0849FA-A7DD-1544-B669-573DF6587C0D}" dt="2023-06-01T03:38:21.711" v="13162" actId="207"/>
          <ac:spMkLst>
            <pc:docMk/>
            <pc:sldMk cId="3293711136" sldId="370"/>
            <ac:spMk id="76" creationId="{1DF243CE-F0E0-6D3E-F91F-F55AA2D3DB58}"/>
          </ac:spMkLst>
        </pc:spChg>
        <pc:spChg chg="mod">
          <ac:chgData name="JAIN, MIHIKA" userId="ed1769e8-6b6d-4ba8-8c2d-cff322adbfed" providerId="ADAL" clId="{7C0849FA-A7DD-1544-B669-573DF6587C0D}" dt="2023-06-01T03:38:21.711" v="13162" actId="207"/>
          <ac:spMkLst>
            <pc:docMk/>
            <pc:sldMk cId="3293711136" sldId="370"/>
            <ac:spMk id="78" creationId="{5D9D3CF9-E954-7473-A76B-BB22EC4F5655}"/>
          </ac:spMkLst>
        </pc:spChg>
        <pc:spChg chg="mod">
          <ac:chgData name="JAIN, MIHIKA" userId="ed1769e8-6b6d-4ba8-8c2d-cff322adbfed" providerId="ADAL" clId="{7C0849FA-A7DD-1544-B669-573DF6587C0D}" dt="2023-06-01T03:38:21.711" v="13162" actId="207"/>
          <ac:spMkLst>
            <pc:docMk/>
            <pc:sldMk cId="3293711136" sldId="370"/>
            <ac:spMk id="79" creationId="{137A7E3E-2B81-74E0-A6F9-B7DE0757DB27}"/>
          </ac:spMkLst>
        </pc:spChg>
        <pc:spChg chg="mod">
          <ac:chgData name="JAIN, MIHIKA" userId="ed1769e8-6b6d-4ba8-8c2d-cff322adbfed" providerId="ADAL" clId="{7C0849FA-A7DD-1544-B669-573DF6587C0D}" dt="2023-06-01T03:38:21.711" v="13162" actId="207"/>
          <ac:spMkLst>
            <pc:docMk/>
            <pc:sldMk cId="3293711136" sldId="370"/>
            <ac:spMk id="81" creationId="{DAD8A0E8-12ED-5A84-9611-C0343FD94A7D}"/>
          </ac:spMkLst>
        </pc:spChg>
        <pc:spChg chg="mod">
          <ac:chgData name="JAIN, MIHIKA" userId="ed1769e8-6b6d-4ba8-8c2d-cff322adbfed" providerId="ADAL" clId="{7C0849FA-A7DD-1544-B669-573DF6587C0D}" dt="2023-06-01T03:38:21.711" v="13162" actId="207"/>
          <ac:spMkLst>
            <pc:docMk/>
            <pc:sldMk cId="3293711136" sldId="370"/>
            <ac:spMk id="82" creationId="{4C789269-1AF7-AF03-A66B-878BB103919C}"/>
          </ac:spMkLst>
        </pc:spChg>
        <pc:spChg chg="mod">
          <ac:chgData name="JAIN, MIHIKA" userId="ed1769e8-6b6d-4ba8-8c2d-cff322adbfed" providerId="ADAL" clId="{7C0849FA-A7DD-1544-B669-573DF6587C0D}" dt="2023-06-01T03:38:21.711" v="13162" actId="207"/>
          <ac:spMkLst>
            <pc:docMk/>
            <pc:sldMk cId="3293711136" sldId="370"/>
            <ac:spMk id="84" creationId="{21983AB4-7185-EAD9-3C1F-2FDAB5F87576}"/>
          </ac:spMkLst>
        </pc:spChg>
        <pc:spChg chg="mod">
          <ac:chgData name="JAIN, MIHIKA" userId="ed1769e8-6b6d-4ba8-8c2d-cff322adbfed" providerId="ADAL" clId="{7C0849FA-A7DD-1544-B669-573DF6587C0D}" dt="2023-06-01T03:38:21.711" v="13162" actId="207"/>
          <ac:spMkLst>
            <pc:docMk/>
            <pc:sldMk cId="3293711136" sldId="370"/>
            <ac:spMk id="85" creationId="{B3D528B0-B122-1C1D-1738-A03E758A8A6F}"/>
          </ac:spMkLst>
        </pc:spChg>
        <pc:spChg chg="mod">
          <ac:chgData name="JAIN, MIHIKA" userId="ed1769e8-6b6d-4ba8-8c2d-cff322adbfed" providerId="ADAL" clId="{7C0849FA-A7DD-1544-B669-573DF6587C0D}" dt="2023-06-01T03:38:21.711" v="13162" actId="207"/>
          <ac:spMkLst>
            <pc:docMk/>
            <pc:sldMk cId="3293711136" sldId="370"/>
            <ac:spMk id="87" creationId="{73CE885E-7F28-4563-0C04-83ADD47D568F}"/>
          </ac:spMkLst>
        </pc:spChg>
        <pc:spChg chg="mod">
          <ac:chgData name="JAIN, MIHIKA" userId="ed1769e8-6b6d-4ba8-8c2d-cff322adbfed" providerId="ADAL" clId="{7C0849FA-A7DD-1544-B669-573DF6587C0D}" dt="2023-06-01T03:38:21.711" v="13162" actId="207"/>
          <ac:spMkLst>
            <pc:docMk/>
            <pc:sldMk cId="3293711136" sldId="370"/>
            <ac:spMk id="88" creationId="{70863E19-7659-9FA2-DF64-9394A77CC8FA}"/>
          </ac:spMkLst>
        </pc:spChg>
        <pc:spChg chg="mod">
          <ac:chgData name="JAIN, MIHIKA" userId="ed1769e8-6b6d-4ba8-8c2d-cff322adbfed" providerId="ADAL" clId="{7C0849FA-A7DD-1544-B669-573DF6587C0D}" dt="2023-06-01T03:38:21.711" v="13162" actId="207"/>
          <ac:spMkLst>
            <pc:docMk/>
            <pc:sldMk cId="3293711136" sldId="370"/>
            <ac:spMk id="90" creationId="{73C02C0F-CFF8-2686-A2BE-13037FEB0BC5}"/>
          </ac:spMkLst>
        </pc:spChg>
        <pc:spChg chg="mod">
          <ac:chgData name="JAIN, MIHIKA" userId="ed1769e8-6b6d-4ba8-8c2d-cff322adbfed" providerId="ADAL" clId="{7C0849FA-A7DD-1544-B669-573DF6587C0D}" dt="2023-06-01T03:38:21.711" v="13162" actId="207"/>
          <ac:spMkLst>
            <pc:docMk/>
            <pc:sldMk cId="3293711136" sldId="370"/>
            <ac:spMk id="91" creationId="{0924A998-BEE7-8D75-9B57-534D28B2AB52}"/>
          </ac:spMkLst>
        </pc:spChg>
        <pc:spChg chg="mod">
          <ac:chgData name="JAIN, MIHIKA" userId="ed1769e8-6b6d-4ba8-8c2d-cff322adbfed" providerId="ADAL" clId="{7C0849FA-A7DD-1544-B669-573DF6587C0D}" dt="2023-06-01T03:38:21.711" v="13162" actId="207"/>
          <ac:spMkLst>
            <pc:docMk/>
            <pc:sldMk cId="3293711136" sldId="370"/>
            <ac:spMk id="93" creationId="{A969C5B7-F899-1FB3-BDAF-084FC3A01E13}"/>
          </ac:spMkLst>
        </pc:spChg>
        <pc:spChg chg="mod">
          <ac:chgData name="JAIN, MIHIKA" userId="ed1769e8-6b6d-4ba8-8c2d-cff322adbfed" providerId="ADAL" clId="{7C0849FA-A7DD-1544-B669-573DF6587C0D}" dt="2023-06-01T03:38:21.711" v="13162" actId="207"/>
          <ac:spMkLst>
            <pc:docMk/>
            <pc:sldMk cId="3293711136" sldId="370"/>
            <ac:spMk id="94" creationId="{4B01E367-0331-5814-43D7-CC06CB2ACCFD}"/>
          </ac:spMkLst>
        </pc:spChg>
        <pc:spChg chg="mod">
          <ac:chgData name="JAIN, MIHIKA" userId="ed1769e8-6b6d-4ba8-8c2d-cff322adbfed" providerId="ADAL" clId="{7C0849FA-A7DD-1544-B669-573DF6587C0D}" dt="2023-06-01T03:38:21.711" v="13162" actId="207"/>
          <ac:spMkLst>
            <pc:docMk/>
            <pc:sldMk cId="3293711136" sldId="370"/>
            <ac:spMk id="96" creationId="{E28C4FC8-6FFF-F84D-7714-DAC3183E6240}"/>
          </ac:spMkLst>
        </pc:spChg>
        <pc:spChg chg="mod">
          <ac:chgData name="JAIN, MIHIKA" userId="ed1769e8-6b6d-4ba8-8c2d-cff322adbfed" providerId="ADAL" clId="{7C0849FA-A7DD-1544-B669-573DF6587C0D}" dt="2023-06-01T03:38:21.711" v="13162" actId="207"/>
          <ac:spMkLst>
            <pc:docMk/>
            <pc:sldMk cId="3293711136" sldId="370"/>
            <ac:spMk id="97" creationId="{17992086-7B87-E667-E78B-EEDB22517DC9}"/>
          </ac:spMkLst>
        </pc:spChg>
        <pc:spChg chg="mod">
          <ac:chgData name="JAIN, MIHIKA" userId="ed1769e8-6b6d-4ba8-8c2d-cff322adbfed" providerId="ADAL" clId="{7C0849FA-A7DD-1544-B669-573DF6587C0D}" dt="2023-06-01T03:38:21.711" v="13162" actId="207"/>
          <ac:spMkLst>
            <pc:docMk/>
            <pc:sldMk cId="3293711136" sldId="370"/>
            <ac:spMk id="99" creationId="{7FD855A2-A735-BCFC-8861-976CD8BDE086}"/>
          </ac:spMkLst>
        </pc:spChg>
        <pc:spChg chg="mod">
          <ac:chgData name="JAIN, MIHIKA" userId="ed1769e8-6b6d-4ba8-8c2d-cff322adbfed" providerId="ADAL" clId="{7C0849FA-A7DD-1544-B669-573DF6587C0D}" dt="2023-06-01T03:38:21.711" v="13162" actId="207"/>
          <ac:spMkLst>
            <pc:docMk/>
            <pc:sldMk cId="3293711136" sldId="370"/>
            <ac:spMk id="100" creationId="{1FDDE2E4-AF24-DF58-EA56-9064C9554EB0}"/>
          </ac:spMkLst>
        </pc:spChg>
        <pc:spChg chg="mod">
          <ac:chgData name="JAIN, MIHIKA" userId="ed1769e8-6b6d-4ba8-8c2d-cff322adbfed" providerId="ADAL" clId="{7C0849FA-A7DD-1544-B669-573DF6587C0D}" dt="2023-06-01T03:38:21.711" v="13162" actId="207"/>
          <ac:spMkLst>
            <pc:docMk/>
            <pc:sldMk cId="3293711136" sldId="370"/>
            <ac:spMk id="102" creationId="{E5828E6B-3287-7554-FD0E-DB961F783954}"/>
          </ac:spMkLst>
        </pc:spChg>
        <pc:spChg chg="mod">
          <ac:chgData name="JAIN, MIHIKA" userId="ed1769e8-6b6d-4ba8-8c2d-cff322adbfed" providerId="ADAL" clId="{7C0849FA-A7DD-1544-B669-573DF6587C0D}" dt="2023-06-01T03:38:21.711" v="13162" actId="207"/>
          <ac:spMkLst>
            <pc:docMk/>
            <pc:sldMk cId="3293711136" sldId="370"/>
            <ac:spMk id="103" creationId="{61C0B7EC-8560-ABF4-21ED-98CF76A82268}"/>
          </ac:spMkLst>
        </pc:spChg>
        <pc:spChg chg="mod">
          <ac:chgData name="JAIN, MIHIKA" userId="ed1769e8-6b6d-4ba8-8c2d-cff322adbfed" providerId="ADAL" clId="{7C0849FA-A7DD-1544-B669-573DF6587C0D}" dt="2023-06-01T03:38:21.711" v="13162" actId="207"/>
          <ac:spMkLst>
            <pc:docMk/>
            <pc:sldMk cId="3293711136" sldId="370"/>
            <ac:spMk id="105" creationId="{4106B9CB-3CA8-323F-AFA9-E899BC76ECCC}"/>
          </ac:spMkLst>
        </pc:spChg>
        <pc:spChg chg="mod">
          <ac:chgData name="JAIN, MIHIKA" userId="ed1769e8-6b6d-4ba8-8c2d-cff322adbfed" providerId="ADAL" clId="{7C0849FA-A7DD-1544-B669-573DF6587C0D}" dt="2023-06-01T03:38:21.711" v="13162" actId="207"/>
          <ac:spMkLst>
            <pc:docMk/>
            <pc:sldMk cId="3293711136" sldId="370"/>
            <ac:spMk id="106" creationId="{06130115-0A3A-41F1-99F8-A5D664A3A84C}"/>
          </ac:spMkLst>
        </pc:spChg>
        <pc:spChg chg="mod">
          <ac:chgData name="JAIN, MIHIKA" userId="ed1769e8-6b6d-4ba8-8c2d-cff322adbfed" providerId="ADAL" clId="{7C0849FA-A7DD-1544-B669-573DF6587C0D}" dt="2023-06-01T03:38:21.711" v="13162" actId="207"/>
          <ac:spMkLst>
            <pc:docMk/>
            <pc:sldMk cId="3293711136" sldId="370"/>
            <ac:spMk id="108" creationId="{4EF48888-E85F-01D6-C94D-8E73FB641E90}"/>
          </ac:spMkLst>
        </pc:spChg>
        <pc:spChg chg="mod">
          <ac:chgData name="JAIN, MIHIKA" userId="ed1769e8-6b6d-4ba8-8c2d-cff322adbfed" providerId="ADAL" clId="{7C0849FA-A7DD-1544-B669-573DF6587C0D}" dt="2023-06-01T03:38:21.711" v="13162" actId="207"/>
          <ac:spMkLst>
            <pc:docMk/>
            <pc:sldMk cId="3293711136" sldId="370"/>
            <ac:spMk id="109" creationId="{4BABCC96-BE05-F6C4-A485-C38C0A7C3A8C}"/>
          </ac:spMkLst>
        </pc:spChg>
        <pc:spChg chg="mod">
          <ac:chgData name="JAIN, MIHIKA" userId="ed1769e8-6b6d-4ba8-8c2d-cff322adbfed" providerId="ADAL" clId="{7C0849FA-A7DD-1544-B669-573DF6587C0D}" dt="2023-06-01T03:38:21.711" v="13162" actId="207"/>
          <ac:spMkLst>
            <pc:docMk/>
            <pc:sldMk cId="3293711136" sldId="370"/>
            <ac:spMk id="111" creationId="{7451E5F5-6A0A-8390-92E0-86648EDFBD2C}"/>
          </ac:spMkLst>
        </pc:spChg>
        <pc:spChg chg="mod">
          <ac:chgData name="JAIN, MIHIKA" userId="ed1769e8-6b6d-4ba8-8c2d-cff322adbfed" providerId="ADAL" clId="{7C0849FA-A7DD-1544-B669-573DF6587C0D}" dt="2023-06-01T03:38:21.711" v="13162" actId="207"/>
          <ac:spMkLst>
            <pc:docMk/>
            <pc:sldMk cId="3293711136" sldId="370"/>
            <ac:spMk id="112" creationId="{22B486A8-B59C-B298-7212-BEFB4DAEB809}"/>
          </ac:spMkLst>
        </pc:spChg>
        <pc:spChg chg="mod">
          <ac:chgData name="JAIN, MIHIKA" userId="ed1769e8-6b6d-4ba8-8c2d-cff322adbfed" providerId="ADAL" clId="{7C0849FA-A7DD-1544-B669-573DF6587C0D}" dt="2023-06-01T03:38:21.711" v="13162" actId="207"/>
          <ac:spMkLst>
            <pc:docMk/>
            <pc:sldMk cId="3293711136" sldId="370"/>
            <ac:spMk id="114" creationId="{3D3FCB4E-8DDF-248B-AEC7-66DCC8830C59}"/>
          </ac:spMkLst>
        </pc:spChg>
        <pc:spChg chg="mod">
          <ac:chgData name="JAIN, MIHIKA" userId="ed1769e8-6b6d-4ba8-8c2d-cff322adbfed" providerId="ADAL" clId="{7C0849FA-A7DD-1544-B669-573DF6587C0D}" dt="2023-06-01T03:38:21.711" v="13162" actId="207"/>
          <ac:spMkLst>
            <pc:docMk/>
            <pc:sldMk cId="3293711136" sldId="370"/>
            <ac:spMk id="115" creationId="{26DA52E5-D181-FAD7-B830-772C27380DB6}"/>
          </ac:spMkLst>
        </pc:spChg>
        <pc:spChg chg="mod">
          <ac:chgData name="JAIN, MIHIKA" userId="ed1769e8-6b6d-4ba8-8c2d-cff322adbfed" providerId="ADAL" clId="{7C0849FA-A7DD-1544-B669-573DF6587C0D}" dt="2023-06-01T03:38:21.711" v="13162" actId="207"/>
          <ac:spMkLst>
            <pc:docMk/>
            <pc:sldMk cId="3293711136" sldId="370"/>
            <ac:spMk id="117" creationId="{8A573976-ABEA-D211-8407-6D503D8A8715}"/>
          </ac:spMkLst>
        </pc:spChg>
        <pc:spChg chg="mod">
          <ac:chgData name="JAIN, MIHIKA" userId="ed1769e8-6b6d-4ba8-8c2d-cff322adbfed" providerId="ADAL" clId="{7C0849FA-A7DD-1544-B669-573DF6587C0D}" dt="2023-06-01T03:38:21.711" v="13162" actId="207"/>
          <ac:spMkLst>
            <pc:docMk/>
            <pc:sldMk cId="3293711136" sldId="370"/>
            <ac:spMk id="118" creationId="{EE06B1B7-E1D9-8ED1-94E3-B361D6888422}"/>
          </ac:spMkLst>
        </pc:spChg>
        <pc:spChg chg="mod">
          <ac:chgData name="JAIN, MIHIKA" userId="ed1769e8-6b6d-4ba8-8c2d-cff322adbfed" providerId="ADAL" clId="{7C0849FA-A7DD-1544-B669-573DF6587C0D}" dt="2023-06-01T03:38:21.711" v="13162" actId="207"/>
          <ac:spMkLst>
            <pc:docMk/>
            <pc:sldMk cId="3293711136" sldId="370"/>
            <ac:spMk id="120" creationId="{7E602B2B-C8A6-D050-1D37-C0C06740EFCC}"/>
          </ac:spMkLst>
        </pc:spChg>
        <pc:spChg chg="mod">
          <ac:chgData name="JAIN, MIHIKA" userId="ed1769e8-6b6d-4ba8-8c2d-cff322adbfed" providerId="ADAL" clId="{7C0849FA-A7DD-1544-B669-573DF6587C0D}" dt="2023-06-01T03:38:21.711" v="13162" actId="207"/>
          <ac:spMkLst>
            <pc:docMk/>
            <pc:sldMk cId="3293711136" sldId="370"/>
            <ac:spMk id="121" creationId="{47673DEB-3E6B-DF33-D907-6701861DF37E}"/>
          </ac:spMkLst>
        </pc:spChg>
        <pc:spChg chg="mod">
          <ac:chgData name="JAIN, MIHIKA" userId="ed1769e8-6b6d-4ba8-8c2d-cff322adbfed" providerId="ADAL" clId="{7C0849FA-A7DD-1544-B669-573DF6587C0D}" dt="2023-06-01T03:38:21.711" v="13162" actId="207"/>
          <ac:spMkLst>
            <pc:docMk/>
            <pc:sldMk cId="3293711136" sldId="370"/>
            <ac:spMk id="123" creationId="{2D330667-633E-48B6-7706-FEA7EC5F8B93}"/>
          </ac:spMkLst>
        </pc:spChg>
        <pc:spChg chg="mod">
          <ac:chgData name="JAIN, MIHIKA" userId="ed1769e8-6b6d-4ba8-8c2d-cff322adbfed" providerId="ADAL" clId="{7C0849FA-A7DD-1544-B669-573DF6587C0D}" dt="2023-06-01T03:38:21.711" v="13162" actId="207"/>
          <ac:spMkLst>
            <pc:docMk/>
            <pc:sldMk cId="3293711136" sldId="370"/>
            <ac:spMk id="124" creationId="{BD93936A-49F8-4DF6-ABAF-C501226B3651}"/>
          </ac:spMkLst>
        </pc:spChg>
        <pc:spChg chg="mod">
          <ac:chgData name="JAIN, MIHIKA" userId="ed1769e8-6b6d-4ba8-8c2d-cff322adbfed" providerId="ADAL" clId="{7C0849FA-A7DD-1544-B669-573DF6587C0D}" dt="2023-06-01T03:38:21.711" v="13162" actId="207"/>
          <ac:spMkLst>
            <pc:docMk/>
            <pc:sldMk cId="3293711136" sldId="370"/>
            <ac:spMk id="126" creationId="{1665EFE7-279D-FA39-716B-AE5A3487B7D0}"/>
          </ac:spMkLst>
        </pc:spChg>
        <pc:spChg chg="mod">
          <ac:chgData name="JAIN, MIHIKA" userId="ed1769e8-6b6d-4ba8-8c2d-cff322adbfed" providerId="ADAL" clId="{7C0849FA-A7DD-1544-B669-573DF6587C0D}" dt="2023-06-01T03:38:21.711" v="13162" actId="207"/>
          <ac:spMkLst>
            <pc:docMk/>
            <pc:sldMk cId="3293711136" sldId="370"/>
            <ac:spMk id="127" creationId="{69B03036-F175-3359-80DA-A83A05F4FD58}"/>
          </ac:spMkLst>
        </pc:spChg>
        <pc:spChg chg="mod">
          <ac:chgData name="JAIN, MIHIKA" userId="ed1769e8-6b6d-4ba8-8c2d-cff322adbfed" providerId="ADAL" clId="{7C0849FA-A7DD-1544-B669-573DF6587C0D}" dt="2023-06-01T03:38:21.711" v="13162" actId="207"/>
          <ac:spMkLst>
            <pc:docMk/>
            <pc:sldMk cId="3293711136" sldId="370"/>
            <ac:spMk id="129" creationId="{2474E3BA-7A8C-49D6-E1BD-25B0CA9D2864}"/>
          </ac:spMkLst>
        </pc:spChg>
        <pc:spChg chg="mod">
          <ac:chgData name="JAIN, MIHIKA" userId="ed1769e8-6b6d-4ba8-8c2d-cff322adbfed" providerId="ADAL" clId="{7C0849FA-A7DD-1544-B669-573DF6587C0D}" dt="2023-06-01T03:38:21.711" v="13162" actId="207"/>
          <ac:spMkLst>
            <pc:docMk/>
            <pc:sldMk cId="3293711136" sldId="370"/>
            <ac:spMk id="130" creationId="{32949369-F0D5-862F-BE68-3A95E678D9FF}"/>
          </ac:spMkLst>
        </pc:spChg>
        <pc:spChg chg="mod">
          <ac:chgData name="JAIN, MIHIKA" userId="ed1769e8-6b6d-4ba8-8c2d-cff322adbfed" providerId="ADAL" clId="{7C0849FA-A7DD-1544-B669-573DF6587C0D}" dt="2023-06-01T03:38:21.711" v="13162" actId="207"/>
          <ac:spMkLst>
            <pc:docMk/>
            <pc:sldMk cId="3293711136" sldId="370"/>
            <ac:spMk id="132" creationId="{C66056DC-35C5-D16D-A5B8-3439C0D5BD27}"/>
          </ac:spMkLst>
        </pc:spChg>
        <pc:spChg chg="mod">
          <ac:chgData name="JAIN, MIHIKA" userId="ed1769e8-6b6d-4ba8-8c2d-cff322adbfed" providerId="ADAL" clId="{7C0849FA-A7DD-1544-B669-573DF6587C0D}" dt="2023-06-01T03:38:21.711" v="13162" actId="207"/>
          <ac:spMkLst>
            <pc:docMk/>
            <pc:sldMk cId="3293711136" sldId="370"/>
            <ac:spMk id="133" creationId="{59EFCF0A-FCFE-C496-D23F-4B5095D31FC8}"/>
          </ac:spMkLst>
        </pc:spChg>
        <pc:spChg chg="mod">
          <ac:chgData name="JAIN, MIHIKA" userId="ed1769e8-6b6d-4ba8-8c2d-cff322adbfed" providerId="ADAL" clId="{7C0849FA-A7DD-1544-B669-573DF6587C0D}" dt="2023-06-01T03:38:21.711" v="13162" actId="207"/>
          <ac:spMkLst>
            <pc:docMk/>
            <pc:sldMk cId="3293711136" sldId="370"/>
            <ac:spMk id="135" creationId="{24CE266F-7199-512C-CDAA-4B809CF5F360}"/>
          </ac:spMkLst>
        </pc:spChg>
        <pc:spChg chg="mod">
          <ac:chgData name="JAIN, MIHIKA" userId="ed1769e8-6b6d-4ba8-8c2d-cff322adbfed" providerId="ADAL" clId="{7C0849FA-A7DD-1544-B669-573DF6587C0D}" dt="2023-06-01T03:38:21.711" v="13162" actId="207"/>
          <ac:spMkLst>
            <pc:docMk/>
            <pc:sldMk cId="3293711136" sldId="370"/>
            <ac:spMk id="136" creationId="{B2E5F041-B864-DE2E-2608-E16EFAD955DC}"/>
          </ac:spMkLst>
        </pc:spChg>
        <pc:spChg chg="mod">
          <ac:chgData name="JAIN, MIHIKA" userId="ed1769e8-6b6d-4ba8-8c2d-cff322adbfed" providerId="ADAL" clId="{7C0849FA-A7DD-1544-B669-573DF6587C0D}" dt="2023-06-01T03:38:21.711" v="13162" actId="207"/>
          <ac:spMkLst>
            <pc:docMk/>
            <pc:sldMk cId="3293711136" sldId="370"/>
            <ac:spMk id="138" creationId="{6D88ED95-6D2A-817B-2849-E31D9956C5F4}"/>
          </ac:spMkLst>
        </pc:spChg>
        <pc:spChg chg="mod">
          <ac:chgData name="JAIN, MIHIKA" userId="ed1769e8-6b6d-4ba8-8c2d-cff322adbfed" providerId="ADAL" clId="{7C0849FA-A7DD-1544-B669-573DF6587C0D}" dt="2023-06-01T03:38:21.711" v="13162" actId="207"/>
          <ac:spMkLst>
            <pc:docMk/>
            <pc:sldMk cId="3293711136" sldId="370"/>
            <ac:spMk id="139" creationId="{52CA4AF7-A3CD-B07A-15BB-4E50A8F6174F}"/>
          </ac:spMkLst>
        </pc:spChg>
        <pc:spChg chg="mod">
          <ac:chgData name="JAIN, MIHIKA" userId="ed1769e8-6b6d-4ba8-8c2d-cff322adbfed" providerId="ADAL" clId="{7C0849FA-A7DD-1544-B669-573DF6587C0D}" dt="2023-06-01T03:38:21.711" v="13162" actId="207"/>
          <ac:spMkLst>
            <pc:docMk/>
            <pc:sldMk cId="3293711136" sldId="370"/>
            <ac:spMk id="141" creationId="{8F942E0B-7BE7-DABA-4EBD-F2C89CB01CB5}"/>
          </ac:spMkLst>
        </pc:spChg>
        <pc:spChg chg="mod">
          <ac:chgData name="JAIN, MIHIKA" userId="ed1769e8-6b6d-4ba8-8c2d-cff322adbfed" providerId="ADAL" clId="{7C0849FA-A7DD-1544-B669-573DF6587C0D}" dt="2023-06-01T03:38:21.711" v="13162" actId="207"/>
          <ac:spMkLst>
            <pc:docMk/>
            <pc:sldMk cId="3293711136" sldId="370"/>
            <ac:spMk id="142" creationId="{A32A7A0D-9EC6-493F-54E7-24BE31912262}"/>
          </ac:spMkLst>
        </pc:spChg>
        <pc:spChg chg="mod">
          <ac:chgData name="JAIN, MIHIKA" userId="ed1769e8-6b6d-4ba8-8c2d-cff322adbfed" providerId="ADAL" clId="{7C0849FA-A7DD-1544-B669-573DF6587C0D}" dt="2023-06-01T03:38:21.711" v="13162" actId="207"/>
          <ac:spMkLst>
            <pc:docMk/>
            <pc:sldMk cId="3293711136" sldId="370"/>
            <ac:spMk id="144" creationId="{B013B37A-4BEF-8CCD-0966-53DC46EF25BF}"/>
          </ac:spMkLst>
        </pc:spChg>
        <pc:spChg chg="mod">
          <ac:chgData name="JAIN, MIHIKA" userId="ed1769e8-6b6d-4ba8-8c2d-cff322adbfed" providerId="ADAL" clId="{7C0849FA-A7DD-1544-B669-573DF6587C0D}" dt="2023-06-01T03:38:21.711" v="13162" actId="207"/>
          <ac:spMkLst>
            <pc:docMk/>
            <pc:sldMk cId="3293711136" sldId="370"/>
            <ac:spMk id="145" creationId="{6A33C776-EDAF-9A2D-2A70-F5133EA3A7A0}"/>
          </ac:spMkLst>
        </pc:spChg>
        <pc:spChg chg="mod">
          <ac:chgData name="JAIN, MIHIKA" userId="ed1769e8-6b6d-4ba8-8c2d-cff322adbfed" providerId="ADAL" clId="{7C0849FA-A7DD-1544-B669-573DF6587C0D}" dt="2023-06-01T03:38:21.711" v="13162" actId="207"/>
          <ac:spMkLst>
            <pc:docMk/>
            <pc:sldMk cId="3293711136" sldId="370"/>
            <ac:spMk id="147" creationId="{E41628FA-8135-638F-D0C2-259A5B5552B5}"/>
          </ac:spMkLst>
        </pc:spChg>
        <pc:spChg chg="mod">
          <ac:chgData name="JAIN, MIHIKA" userId="ed1769e8-6b6d-4ba8-8c2d-cff322adbfed" providerId="ADAL" clId="{7C0849FA-A7DD-1544-B669-573DF6587C0D}" dt="2023-06-01T03:38:21.711" v="13162" actId="207"/>
          <ac:spMkLst>
            <pc:docMk/>
            <pc:sldMk cId="3293711136" sldId="370"/>
            <ac:spMk id="148" creationId="{D51E7749-30F9-DD05-F384-87A723995420}"/>
          </ac:spMkLst>
        </pc:spChg>
        <pc:spChg chg="add mod">
          <ac:chgData name="JAIN, MIHIKA" userId="ed1769e8-6b6d-4ba8-8c2d-cff322adbfed" providerId="ADAL" clId="{7C0849FA-A7DD-1544-B669-573DF6587C0D}" dt="2023-05-22T06:02:11.677" v="5236" actId="27636"/>
          <ac:spMkLst>
            <pc:docMk/>
            <pc:sldMk cId="3293711136" sldId="370"/>
            <ac:spMk id="149" creationId="{E69F785D-CEC6-80BE-0C06-31602CCA9ABF}"/>
          </ac:spMkLst>
        </pc:spChg>
        <pc:spChg chg="mod">
          <ac:chgData name="JAIN, MIHIKA" userId="ed1769e8-6b6d-4ba8-8c2d-cff322adbfed" providerId="ADAL" clId="{7C0849FA-A7DD-1544-B669-573DF6587C0D}" dt="2023-05-23T09:09:07.445" v="7191"/>
          <ac:spMkLst>
            <pc:docMk/>
            <pc:sldMk cId="3293711136" sldId="370"/>
            <ac:spMk id="154" creationId="{85C890BF-C0ED-5CAF-ADE0-4D1F592BEAFF}"/>
          </ac:spMkLst>
        </pc:spChg>
        <pc:spChg chg="mod">
          <ac:chgData name="JAIN, MIHIKA" userId="ed1769e8-6b6d-4ba8-8c2d-cff322adbfed" providerId="ADAL" clId="{7C0849FA-A7DD-1544-B669-573DF6587C0D}" dt="2023-05-23T09:09:07.445" v="7191"/>
          <ac:spMkLst>
            <pc:docMk/>
            <pc:sldMk cId="3293711136" sldId="370"/>
            <ac:spMk id="155" creationId="{EBB36DCE-284C-33B3-0C5E-B0C2140D770E}"/>
          </ac:spMkLst>
        </pc:spChg>
        <pc:spChg chg="mod">
          <ac:chgData name="JAIN, MIHIKA" userId="ed1769e8-6b6d-4ba8-8c2d-cff322adbfed" providerId="ADAL" clId="{7C0849FA-A7DD-1544-B669-573DF6587C0D}" dt="2023-05-23T09:09:07.445" v="7191"/>
          <ac:spMkLst>
            <pc:docMk/>
            <pc:sldMk cId="3293711136" sldId="370"/>
            <ac:spMk id="156" creationId="{790A03C6-5D19-EFCE-EFCD-625EE2210C8C}"/>
          </ac:spMkLst>
        </pc:spChg>
        <pc:spChg chg="mod">
          <ac:chgData name="JAIN, MIHIKA" userId="ed1769e8-6b6d-4ba8-8c2d-cff322adbfed" providerId="ADAL" clId="{7C0849FA-A7DD-1544-B669-573DF6587C0D}" dt="2023-05-23T09:09:07.445" v="7191"/>
          <ac:spMkLst>
            <pc:docMk/>
            <pc:sldMk cId="3293711136" sldId="370"/>
            <ac:spMk id="157" creationId="{3D9CFCEA-9499-0F1D-0CBC-3B52A5A8723E}"/>
          </ac:spMkLst>
        </pc:spChg>
        <pc:spChg chg="mod">
          <ac:chgData name="JAIN, MIHIKA" userId="ed1769e8-6b6d-4ba8-8c2d-cff322adbfed" providerId="ADAL" clId="{7C0849FA-A7DD-1544-B669-573DF6587C0D}" dt="2023-05-23T09:09:07.445" v="7191"/>
          <ac:spMkLst>
            <pc:docMk/>
            <pc:sldMk cId="3293711136" sldId="370"/>
            <ac:spMk id="158" creationId="{92564A9A-7AD3-C020-E817-9C9781F41EB0}"/>
          </ac:spMkLst>
        </pc:spChg>
        <pc:spChg chg="mod">
          <ac:chgData name="JAIN, MIHIKA" userId="ed1769e8-6b6d-4ba8-8c2d-cff322adbfed" providerId="ADAL" clId="{7C0849FA-A7DD-1544-B669-573DF6587C0D}" dt="2023-05-23T09:09:07.445" v="7191"/>
          <ac:spMkLst>
            <pc:docMk/>
            <pc:sldMk cId="3293711136" sldId="370"/>
            <ac:spMk id="159" creationId="{66723AED-F2C5-D6D5-B337-F9703885ED47}"/>
          </ac:spMkLst>
        </pc:spChg>
        <pc:spChg chg="mod">
          <ac:chgData name="JAIN, MIHIKA" userId="ed1769e8-6b6d-4ba8-8c2d-cff322adbfed" providerId="ADAL" clId="{7C0849FA-A7DD-1544-B669-573DF6587C0D}" dt="2023-05-23T09:09:07.445" v="7191"/>
          <ac:spMkLst>
            <pc:docMk/>
            <pc:sldMk cId="3293711136" sldId="370"/>
            <ac:spMk id="160" creationId="{0EE8FA1B-F422-DED9-C1E6-08926814D79C}"/>
          </ac:spMkLst>
        </pc:spChg>
        <pc:grpChg chg="del mod">
          <ac:chgData name="JAIN, MIHIKA" userId="ed1769e8-6b6d-4ba8-8c2d-cff322adbfed" providerId="ADAL" clId="{7C0849FA-A7DD-1544-B669-573DF6587C0D}" dt="2023-05-22T06:01:57.304" v="5234" actId="27803"/>
          <ac:grpSpMkLst>
            <pc:docMk/>
            <pc:sldMk cId="3293711136" sldId="370"/>
            <ac:grpSpMk id="56" creationId="{6B318465-4FCC-3DA4-2108-21639A357990}"/>
          </ac:grpSpMkLst>
        </pc:grpChg>
        <pc:grpChg chg="del mod">
          <ac:chgData name="JAIN, MIHIKA" userId="ed1769e8-6b6d-4ba8-8c2d-cff322adbfed" providerId="ADAL" clId="{7C0849FA-A7DD-1544-B669-573DF6587C0D}" dt="2023-05-22T06:01:57.304" v="5234" actId="27803"/>
          <ac:grpSpMkLst>
            <pc:docMk/>
            <pc:sldMk cId="3293711136" sldId="370"/>
            <ac:grpSpMk id="59" creationId="{CB106066-727E-48E4-5BE3-08E9C13BE7B3}"/>
          </ac:grpSpMkLst>
        </pc:grpChg>
        <pc:grpChg chg="del mod">
          <ac:chgData name="JAIN, MIHIKA" userId="ed1769e8-6b6d-4ba8-8c2d-cff322adbfed" providerId="ADAL" clId="{7C0849FA-A7DD-1544-B669-573DF6587C0D}" dt="2023-05-22T06:01:57.304" v="5234" actId="27803"/>
          <ac:grpSpMkLst>
            <pc:docMk/>
            <pc:sldMk cId="3293711136" sldId="370"/>
            <ac:grpSpMk id="62" creationId="{595100FA-D4A6-F52A-0A2F-E2EE9124B4F8}"/>
          </ac:grpSpMkLst>
        </pc:grpChg>
        <pc:grpChg chg="del mod">
          <ac:chgData name="JAIN, MIHIKA" userId="ed1769e8-6b6d-4ba8-8c2d-cff322adbfed" providerId="ADAL" clId="{7C0849FA-A7DD-1544-B669-573DF6587C0D}" dt="2023-05-22T06:01:57.304" v="5234" actId="27803"/>
          <ac:grpSpMkLst>
            <pc:docMk/>
            <pc:sldMk cId="3293711136" sldId="370"/>
            <ac:grpSpMk id="65" creationId="{A7AEF1F1-7D9D-6435-845F-BBBB1AA63715}"/>
          </ac:grpSpMkLst>
        </pc:grpChg>
        <pc:grpChg chg="del mod">
          <ac:chgData name="JAIN, MIHIKA" userId="ed1769e8-6b6d-4ba8-8c2d-cff322adbfed" providerId="ADAL" clId="{7C0849FA-A7DD-1544-B669-573DF6587C0D}" dt="2023-05-22T06:01:57.304" v="5234" actId="27803"/>
          <ac:grpSpMkLst>
            <pc:docMk/>
            <pc:sldMk cId="3293711136" sldId="370"/>
            <ac:grpSpMk id="68" creationId="{9C8E1D83-28EA-B7B2-EC74-728EAB3006BE}"/>
          </ac:grpSpMkLst>
        </pc:grpChg>
        <pc:grpChg chg="del mod">
          <ac:chgData name="JAIN, MIHIKA" userId="ed1769e8-6b6d-4ba8-8c2d-cff322adbfed" providerId="ADAL" clId="{7C0849FA-A7DD-1544-B669-573DF6587C0D}" dt="2023-05-22T06:01:57.304" v="5234" actId="27803"/>
          <ac:grpSpMkLst>
            <pc:docMk/>
            <pc:sldMk cId="3293711136" sldId="370"/>
            <ac:grpSpMk id="71" creationId="{CA865201-DC5C-55FC-B848-A978E02733AA}"/>
          </ac:grpSpMkLst>
        </pc:grpChg>
        <pc:grpChg chg="del mod">
          <ac:chgData name="JAIN, MIHIKA" userId="ed1769e8-6b6d-4ba8-8c2d-cff322adbfed" providerId="ADAL" clId="{7C0849FA-A7DD-1544-B669-573DF6587C0D}" dt="2023-05-22T06:01:57.304" v="5234" actId="27803"/>
          <ac:grpSpMkLst>
            <pc:docMk/>
            <pc:sldMk cId="3293711136" sldId="370"/>
            <ac:grpSpMk id="74" creationId="{3DFF1A41-4BE4-CAEF-909C-EE480051EEAC}"/>
          </ac:grpSpMkLst>
        </pc:grpChg>
        <pc:grpChg chg="del mod">
          <ac:chgData name="JAIN, MIHIKA" userId="ed1769e8-6b6d-4ba8-8c2d-cff322adbfed" providerId="ADAL" clId="{7C0849FA-A7DD-1544-B669-573DF6587C0D}" dt="2023-05-22T06:01:57.304" v="5234" actId="27803"/>
          <ac:grpSpMkLst>
            <pc:docMk/>
            <pc:sldMk cId="3293711136" sldId="370"/>
            <ac:grpSpMk id="77" creationId="{689E7D75-9F94-7AAD-5414-F4C332A45EC7}"/>
          </ac:grpSpMkLst>
        </pc:grpChg>
        <pc:grpChg chg="del mod">
          <ac:chgData name="JAIN, MIHIKA" userId="ed1769e8-6b6d-4ba8-8c2d-cff322adbfed" providerId="ADAL" clId="{7C0849FA-A7DD-1544-B669-573DF6587C0D}" dt="2023-05-22T06:01:57.304" v="5234" actId="27803"/>
          <ac:grpSpMkLst>
            <pc:docMk/>
            <pc:sldMk cId="3293711136" sldId="370"/>
            <ac:grpSpMk id="80" creationId="{11DDCFA2-2B31-43D3-BC1C-4D8114D11413}"/>
          </ac:grpSpMkLst>
        </pc:grpChg>
        <pc:grpChg chg="del mod">
          <ac:chgData name="JAIN, MIHIKA" userId="ed1769e8-6b6d-4ba8-8c2d-cff322adbfed" providerId="ADAL" clId="{7C0849FA-A7DD-1544-B669-573DF6587C0D}" dt="2023-05-22T06:01:57.304" v="5234" actId="27803"/>
          <ac:grpSpMkLst>
            <pc:docMk/>
            <pc:sldMk cId="3293711136" sldId="370"/>
            <ac:grpSpMk id="83" creationId="{747DC5CD-F1E2-041B-4DC8-7A6DAD375ED6}"/>
          </ac:grpSpMkLst>
        </pc:grpChg>
        <pc:grpChg chg="del mod">
          <ac:chgData name="JAIN, MIHIKA" userId="ed1769e8-6b6d-4ba8-8c2d-cff322adbfed" providerId="ADAL" clId="{7C0849FA-A7DD-1544-B669-573DF6587C0D}" dt="2023-05-22T06:01:57.304" v="5234" actId="27803"/>
          <ac:grpSpMkLst>
            <pc:docMk/>
            <pc:sldMk cId="3293711136" sldId="370"/>
            <ac:grpSpMk id="86" creationId="{BC14AAEA-BB78-5DA7-C0F3-E09A6CBDACEF}"/>
          </ac:grpSpMkLst>
        </pc:grpChg>
        <pc:grpChg chg="del mod">
          <ac:chgData name="JAIN, MIHIKA" userId="ed1769e8-6b6d-4ba8-8c2d-cff322adbfed" providerId="ADAL" clId="{7C0849FA-A7DD-1544-B669-573DF6587C0D}" dt="2023-05-22T06:01:57.304" v="5234" actId="27803"/>
          <ac:grpSpMkLst>
            <pc:docMk/>
            <pc:sldMk cId="3293711136" sldId="370"/>
            <ac:grpSpMk id="89" creationId="{93061DE5-2043-ED0E-14B0-B409FAF6F712}"/>
          </ac:grpSpMkLst>
        </pc:grpChg>
        <pc:grpChg chg="del mod">
          <ac:chgData name="JAIN, MIHIKA" userId="ed1769e8-6b6d-4ba8-8c2d-cff322adbfed" providerId="ADAL" clId="{7C0849FA-A7DD-1544-B669-573DF6587C0D}" dt="2023-05-22T06:01:57.304" v="5234" actId="27803"/>
          <ac:grpSpMkLst>
            <pc:docMk/>
            <pc:sldMk cId="3293711136" sldId="370"/>
            <ac:grpSpMk id="92" creationId="{4CCA7E35-65B1-E2FD-1458-BEBD693B3871}"/>
          </ac:grpSpMkLst>
        </pc:grpChg>
        <pc:grpChg chg="del mod">
          <ac:chgData name="JAIN, MIHIKA" userId="ed1769e8-6b6d-4ba8-8c2d-cff322adbfed" providerId="ADAL" clId="{7C0849FA-A7DD-1544-B669-573DF6587C0D}" dt="2023-05-22T06:01:57.304" v="5234" actId="27803"/>
          <ac:grpSpMkLst>
            <pc:docMk/>
            <pc:sldMk cId="3293711136" sldId="370"/>
            <ac:grpSpMk id="95" creationId="{26CDDBD2-E5CA-A5AC-02CF-784B130AAE54}"/>
          </ac:grpSpMkLst>
        </pc:grpChg>
        <pc:grpChg chg="del mod">
          <ac:chgData name="JAIN, MIHIKA" userId="ed1769e8-6b6d-4ba8-8c2d-cff322adbfed" providerId="ADAL" clId="{7C0849FA-A7DD-1544-B669-573DF6587C0D}" dt="2023-05-22T06:01:57.304" v="5234" actId="27803"/>
          <ac:grpSpMkLst>
            <pc:docMk/>
            <pc:sldMk cId="3293711136" sldId="370"/>
            <ac:grpSpMk id="98" creationId="{0019C5BF-5AC6-0801-F42A-8673E077CA20}"/>
          </ac:grpSpMkLst>
        </pc:grpChg>
        <pc:grpChg chg="del mod">
          <ac:chgData name="JAIN, MIHIKA" userId="ed1769e8-6b6d-4ba8-8c2d-cff322adbfed" providerId="ADAL" clId="{7C0849FA-A7DD-1544-B669-573DF6587C0D}" dt="2023-05-22T06:01:57.304" v="5234" actId="27803"/>
          <ac:grpSpMkLst>
            <pc:docMk/>
            <pc:sldMk cId="3293711136" sldId="370"/>
            <ac:grpSpMk id="101" creationId="{86496B0C-7BCA-72A7-B06D-FE2F1D3BD86C}"/>
          </ac:grpSpMkLst>
        </pc:grpChg>
        <pc:grpChg chg="del mod">
          <ac:chgData name="JAIN, MIHIKA" userId="ed1769e8-6b6d-4ba8-8c2d-cff322adbfed" providerId="ADAL" clId="{7C0849FA-A7DD-1544-B669-573DF6587C0D}" dt="2023-05-22T06:01:57.304" v="5234" actId="27803"/>
          <ac:grpSpMkLst>
            <pc:docMk/>
            <pc:sldMk cId="3293711136" sldId="370"/>
            <ac:grpSpMk id="104" creationId="{CD8C7CD7-E3BF-A315-FCB1-90924F5A90D6}"/>
          </ac:grpSpMkLst>
        </pc:grpChg>
        <pc:grpChg chg="del mod">
          <ac:chgData name="JAIN, MIHIKA" userId="ed1769e8-6b6d-4ba8-8c2d-cff322adbfed" providerId="ADAL" clId="{7C0849FA-A7DD-1544-B669-573DF6587C0D}" dt="2023-05-22T06:01:57.304" v="5234" actId="27803"/>
          <ac:grpSpMkLst>
            <pc:docMk/>
            <pc:sldMk cId="3293711136" sldId="370"/>
            <ac:grpSpMk id="107" creationId="{DAFD6FB2-5351-9BC8-246C-7BE80F5689B3}"/>
          </ac:grpSpMkLst>
        </pc:grpChg>
        <pc:grpChg chg="del mod">
          <ac:chgData name="JAIN, MIHIKA" userId="ed1769e8-6b6d-4ba8-8c2d-cff322adbfed" providerId="ADAL" clId="{7C0849FA-A7DD-1544-B669-573DF6587C0D}" dt="2023-05-22T06:01:57.304" v="5234" actId="27803"/>
          <ac:grpSpMkLst>
            <pc:docMk/>
            <pc:sldMk cId="3293711136" sldId="370"/>
            <ac:grpSpMk id="110" creationId="{5675754B-1037-ECA9-EAF6-F5AB7F7B95A3}"/>
          </ac:grpSpMkLst>
        </pc:grpChg>
        <pc:grpChg chg="del mod">
          <ac:chgData name="JAIN, MIHIKA" userId="ed1769e8-6b6d-4ba8-8c2d-cff322adbfed" providerId="ADAL" clId="{7C0849FA-A7DD-1544-B669-573DF6587C0D}" dt="2023-05-22T06:01:57.304" v="5234" actId="27803"/>
          <ac:grpSpMkLst>
            <pc:docMk/>
            <pc:sldMk cId="3293711136" sldId="370"/>
            <ac:grpSpMk id="113" creationId="{93699D72-CF8F-AD01-490F-DA67FB77AFC8}"/>
          </ac:grpSpMkLst>
        </pc:grpChg>
        <pc:grpChg chg="del mod">
          <ac:chgData name="JAIN, MIHIKA" userId="ed1769e8-6b6d-4ba8-8c2d-cff322adbfed" providerId="ADAL" clId="{7C0849FA-A7DD-1544-B669-573DF6587C0D}" dt="2023-05-22T06:01:57.304" v="5234" actId="27803"/>
          <ac:grpSpMkLst>
            <pc:docMk/>
            <pc:sldMk cId="3293711136" sldId="370"/>
            <ac:grpSpMk id="116" creationId="{FC2300FF-C229-023C-6683-9F3C95D8B8F8}"/>
          </ac:grpSpMkLst>
        </pc:grpChg>
        <pc:grpChg chg="del mod">
          <ac:chgData name="JAIN, MIHIKA" userId="ed1769e8-6b6d-4ba8-8c2d-cff322adbfed" providerId="ADAL" clId="{7C0849FA-A7DD-1544-B669-573DF6587C0D}" dt="2023-05-22T06:01:57.304" v="5234" actId="27803"/>
          <ac:grpSpMkLst>
            <pc:docMk/>
            <pc:sldMk cId="3293711136" sldId="370"/>
            <ac:grpSpMk id="119" creationId="{6A88EC0E-ABD6-01EE-C26D-41CC6055EDE1}"/>
          </ac:grpSpMkLst>
        </pc:grpChg>
        <pc:grpChg chg="del mod">
          <ac:chgData name="JAIN, MIHIKA" userId="ed1769e8-6b6d-4ba8-8c2d-cff322adbfed" providerId="ADAL" clId="{7C0849FA-A7DD-1544-B669-573DF6587C0D}" dt="2023-05-22T06:01:57.304" v="5234" actId="27803"/>
          <ac:grpSpMkLst>
            <pc:docMk/>
            <pc:sldMk cId="3293711136" sldId="370"/>
            <ac:grpSpMk id="122" creationId="{B429E47C-F88A-7303-DEE4-F1A910B02E07}"/>
          </ac:grpSpMkLst>
        </pc:grpChg>
        <pc:grpChg chg="del mod">
          <ac:chgData name="JAIN, MIHIKA" userId="ed1769e8-6b6d-4ba8-8c2d-cff322adbfed" providerId="ADAL" clId="{7C0849FA-A7DD-1544-B669-573DF6587C0D}" dt="2023-05-22T06:01:57.304" v="5234" actId="27803"/>
          <ac:grpSpMkLst>
            <pc:docMk/>
            <pc:sldMk cId="3293711136" sldId="370"/>
            <ac:grpSpMk id="125" creationId="{197A7FF1-4A0B-C9C8-F301-46CC52E5AAB9}"/>
          </ac:grpSpMkLst>
        </pc:grpChg>
        <pc:grpChg chg="del mod">
          <ac:chgData name="JAIN, MIHIKA" userId="ed1769e8-6b6d-4ba8-8c2d-cff322adbfed" providerId="ADAL" clId="{7C0849FA-A7DD-1544-B669-573DF6587C0D}" dt="2023-05-22T06:01:57.304" v="5234" actId="27803"/>
          <ac:grpSpMkLst>
            <pc:docMk/>
            <pc:sldMk cId="3293711136" sldId="370"/>
            <ac:grpSpMk id="128" creationId="{F558A28D-A12E-DBB1-ECE9-7245501C5838}"/>
          </ac:grpSpMkLst>
        </pc:grpChg>
        <pc:grpChg chg="del mod">
          <ac:chgData name="JAIN, MIHIKA" userId="ed1769e8-6b6d-4ba8-8c2d-cff322adbfed" providerId="ADAL" clId="{7C0849FA-A7DD-1544-B669-573DF6587C0D}" dt="2023-05-22T06:01:57.304" v="5234" actId="27803"/>
          <ac:grpSpMkLst>
            <pc:docMk/>
            <pc:sldMk cId="3293711136" sldId="370"/>
            <ac:grpSpMk id="131" creationId="{CCFFA5E2-2643-0FEE-2D5C-829F4EFB10E5}"/>
          </ac:grpSpMkLst>
        </pc:grpChg>
        <pc:grpChg chg="del mod">
          <ac:chgData name="JAIN, MIHIKA" userId="ed1769e8-6b6d-4ba8-8c2d-cff322adbfed" providerId="ADAL" clId="{7C0849FA-A7DD-1544-B669-573DF6587C0D}" dt="2023-05-22T06:01:57.304" v="5234" actId="27803"/>
          <ac:grpSpMkLst>
            <pc:docMk/>
            <pc:sldMk cId="3293711136" sldId="370"/>
            <ac:grpSpMk id="134" creationId="{99CEFC88-2D96-535F-EC1C-0137E19BF453}"/>
          </ac:grpSpMkLst>
        </pc:grpChg>
        <pc:grpChg chg="del mod">
          <ac:chgData name="JAIN, MIHIKA" userId="ed1769e8-6b6d-4ba8-8c2d-cff322adbfed" providerId="ADAL" clId="{7C0849FA-A7DD-1544-B669-573DF6587C0D}" dt="2023-05-22T06:01:57.304" v="5234" actId="27803"/>
          <ac:grpSpMkLst>
            <pc:docMk/>
            <pc:sldMk cId="3293711136" sldId="370"/>
            <ac:grpSpMk id="137" creationId="{712AC6F8-8A4A-D3EA-E1C8-6F8A8900F5EC}"/>
          </ac:grpSpMkLst>
        </pc:grpChg>
        <pc:grpChg chg="del mod">
          <ac:chgData name="JAIN, MIHIKA" userId="ed1769e8-6b6d-4ba8-8c2d-cff322adbfed" providerId="ADAL" clId="{7C0849FA-A7DD-1544-B669-573DF6587C0D}" dt="2023-05-22T06:01:57.304" v="5234" actId="27803"/>
          <ac:grpSpMkLst>
            <pc:docMk/>
            <pc:sldMk cId="3293711136" sldId="370"/>
            <ac:grpSpMk id="140" creationId="{781EB718-5C9F-9D9F-C154-24D56443536C}"/>
          </ac:grpSpMkLst>
        </pc:grpChg>
        <pc:grpChg chg="del mod">
          <ac:chgData name="JAIN, MIHIKA" userId="ed1769e8-6b6d-4ba8-8c2d-cff322adbfed" providerId="ADAL" clId="{7C0849FA-A7DD-1544-B669-573DF6587C0D}" dt="2023-05-22T06:01:57.304" v="5234" actId="27803"/>
          <ac:grpSpMkLst>
            <pc:docMk/>
            <pc:sldMk cId="3293711136" sldId="370"/>
            <ac:grpSpMk id="143" creationId="{F9612014-D928-784F-230F-B539C6E973A0}"/>
          </ac:grpSpMkLst>
        </pc:grpChg>
        <pc:grpChg chg="del mod">
          <ac:chgData name="JAIN, MIHIKA" userId="ed1769e8-6b6d-4ba8-8c2d-cff322adbfed" providerId="ADAL" clId="{7C0849FA-A7DD-1544-B669-573DF6587C0D}" dt="2023-05-22T06:01:57.304" v="5234" actId="27803"/>
          <ac:grpSpMkLst>
            <pc:docMk/>
            <pc:sldMk cId="3293711136" sldId="370"/>
            <ac:grpSpMk id="146" creationId="{6D8460C6-ACF7-7F7B-EA4B-10737BB4E95F}"/>
          </ac:grpSpMkLst>
        </pc:grpChg>
        <pc:grpChg chg="add del mod">
          <ac:chgData name="JAIN, MIHIKA" userId="ed1769e8-6b6d-4ba8-8c2d-cff322adbfed" providerId="ADAL" clId="{7C0849FA-A7DD-1544-B669-573DF6587C0D}" dt="2023-05-23T09:09:08.991" v="7192"/>
          <ac:grpSpMkLst>
            <pc:docMk/>
            <pc:sldMk cId="3293711136" sldId="370"/>
            <ac:grpSpMk id="152" creationId="{43B3404E-1063-1BFC-5248-5B949D8C4663}"/>
          </ac:grpSpMkLst>
        </pc:grpChg>
        <pc:graphicFrameChg chg="add del mod ord modGraphic">
          <ac:chgData name="JAIN, MIHIKA" userId="ed1769e8-6b6d-4ba8-8c2d-cff322adbfed" providerId="ADAL" clId="{7C0849FA-A7DD-1544-B669-573DF6587C0D}" dt="2023-05-19T14:34:12.441" v="4381" actId="478"/>
          <ac:graphicFrameMkLst>
            <pc:docMk/>
            <pc:sldMk cId="3293711136" sldId="370"/>
            <ac:graphicFrameMk id="9" creationId="{8A222BBC-6EEB-CC66-66FC-F18A0D847730}"/>
          </ac:graphicFrameMkLst>
        </pc:graphicFrameChg>
        <pc:graphicFrameChg chg="add mod modGraphic">
          <ac:chgData name="JAIN, MIHIKA" userId="ed1769e8-6b6d-4ba8-8c2d-cff322adbfed" providerId="ADAL" clId="{7C0849FA-A7DD-1544-B669-573DF6587C0D}" dt="2023-06-01T03:37:06.517" v="13157" actId="207"/>
          <ac:graphicFrameMkLst>
            <pc:docMk/>
            <pc:sldMk cId="3293711136" sldId="370"/>
            <ac:graphicFrameMk id="12" creationId="{4A86F0B7-BAB1-3410-F9B9-31AB474258E5}"/>
          </ac:graphicFrameMkLst>
        </pc:graphicFrameChg>
        <pc:graphicFrameChg chg="add del mod modGraphic">
          <ac:chgData name="JAIN, MIHIKA" userId="ed1769e8-6b6d-4ba8-8c2d-cff322adbfed" providerId="ADAL" clId="{7C0849FA-A7DD-1544-B669-573DF6587C0D}" dt="2023-05-19T14:34:48.482" v="4408"/>
          <ac:graphicFrameMkLst>
            <pc:docMk/>
            <pc:sldMk cId="3293711136" sldId="370"/>
            <ac:graphicFrameMk id="13" creationId="{D2555CE0-1F7F-CA30-4B5A-B283FA73733F}"/>
          </ac:graphicFrameMkLst>
        </pc:graphicFrameChg>
        <pc:picChg chg="add mod">
          <ac:chgData name="JAIN, MIHIKA" userId="ed1769e8-6b6d-4ba8-8c2d-cff322adbfed" providerId="ADAL" clId="{7C0849FA-A7DD-1544-B669-573DF6587C0D}" dt="2023-06-05T14:55:35.591" v="14411" actId="1076"/>
          <ac:picMkLst>
            <pc:docMk/>
            <pc:sldMk cId="3293711136" sldId="370"/>
            <ac:picMk id="6" creationId="{AD8AA898-C8E3-617B-9BF9-6C6958D280B2}"/>
          </ac:picMkLst>
        </pc:picChg>
        <pc:picChg chg="add del mod">
          <ac:chgData name="JAIN, MIHIKA" userId="ed1769e8-6b6d-4ba8-8c2d-cff322adbfed" providerId="ADAL" clId="{7C0849FA-A7DD-1544-B669-573DF6587C0D}" dt="2023-05-20T10:28:32.302" v="4948" actId="478"/>
          <ac:picMkLst>
            <pc:docMk/>
            <pc:sldMk cId="3293711136" sldId="370"/>
            <ac:picMk id="15" creationId="{D7070A92-0A58-F4C6-5058-D4D4742149B7}"/>
          </ac:picMkLst>
        </pc:picChg>
        <pc:picChg chg="add del mod">
          <ac:chgData name="JAIN, MIHIKA" userId="ed1769e8-6b6d-4ba8-8c2d-cff322adbfed" providerId="ADAL" clId="{7C0849FA-A7DD-1544-B669-573DF6587C0D}" dt="2023-05-20T10:29:24.340" v="4952" actId="478"/>
          <ac:picMkLst>
            <pc:docMk/>
            <pc:sldMk cId="3293711136" sldId="370"/>
            <ac:picMk id="17" creationId="{300A20F2-0E04-81A7-39CD-BB0CD17802F2}"/>
          </ac:picMkLst>
        </pc:picChg>
        <pc:picChg chg="add del mod">
          <ac:chgData name="JAIN, MIHIKA" userId="ed1769e8-6b6d-4ba8-8c2d-cff322adbfed" providerId="ADAL" clId="{7C0849FA-A7DD-1544-B669-573DF6587C0D}" dt="2023-05-20T10:29:54.088" v="4954" actId="478"/>
          <ac:picMkLst>
            <pc:docMk/>
            <pc:sldMk cId="3293711136" sldId="370"/>
            <ac:picMk id="19" creationId="{CC5CD862-43F4-4880-7116-B590597CDC2D}"/>
          </ac:picMkLst>
        </pc:picChg>
        <pc:picChg chg="add del mod">
          <ac:chgData name="JAIN, MIHIKA" userId="ed1769e8-6b6d-4ba8-8c2d-cff322adbfed" providerId="ADAL" clId="{7C0849FA-A7DD-1544-B669-573DF6587C0D}" dt="2023-05-20T10:29:58.585" v="4956" actId="478"/>
          <ac:picMkLst>
            <pc:docMk/>
            <pc:sldMk cId="3293711136" sldId="370"/>
            <ac:picMk id="21" creationId="{44DC8FF5-1810-5B28-BEEA-80E8895C3519}"/>
          </ac:picMkLst>
        </pc:picChg>
        <pc:picChg chg="add del mod">
          <ac:chgData name="JAIN, MIHIKA" userId="ed1769e8-6b6d-4ba8-8c2d-cff322adbfed" providerId="ADAL" clId="{7C0849FA-A7DD-1544-B669-573DF6587C0D}" dt="2023-05-20T10:30:03.028" v="4958" actId="478"/>
          <ac:picMkLst>
            <pc:docMk/>
            <pc:sldMk cId="3293711136" sldId="370"/>
            <ac:picMk id="23" creationId="{859ECE6C-C7EF-51DC-D739-8C88F2C9FFCD}"/>
          </ac:picMkLst>
        </pc:picChg>
        <pc:picChg chg="add del mod">
          <ac:chgData name="JAIN, MIHIKA" userId="ed1769e8-6b6d-4ba8-8c2d-cff322adbfed" providerId="ADAL" clId="{7C0849FA-A7DD-1544-B669-573DF6587C0D}" dt="2023-05-22T06:01:57.304" v="5234" actId="27803"/>
          <ac:picMkLst>
            <pc:docMk/>
            <pc:sldMk cId="3293711136" sldId="370"/>
            <ac:picMk id="25" creationId="{714017E6-F3C5-E4A5-6AC5-98D8E8FA6095}"/>
          </ac:picMkLst>
        </pc:picChg>
        <pc:picChg chg="add del mod">
          <ac:chgData name="JAIN, MIHIKA" userId="ed1769e8-6b6d-4ba8-8c2d-cff322adbfed" providerId="ADAL" clId="{7C0849FA-A7DD-1544-B669-573DF6587C0D}" dt="2023-05-22T06:01:57.304" v="5234" actId="27803"/>
          <ac:picMkLst>
            <pc:docMk/>
            <pc:sldMk cId="3293711136" sldId="370"/>
            <ac:picMk id="26" creationId="{8C3F8CCE-32B7-3FDD-A731-11D07BB220EB}"/>
          </ac:picMkLst>
        </pc:picChg>
        <pc:picChg chg="add del mod">
          <ac:chgData name="JAIN, MIHIKA" userId="ed1769e8-6b6d-4ba8-8c2d-cff322adbfed" providerId="ADAL" clId="{7C0849FA-A7DD-1544-B669-573DF6587C0D}" dt="2023-05-22T06:01:57.304" v="5234" actId="27803"/>
          <ac:picMkLst>
            <pc:docMk/>
            <pc:sldMk cId="3293711136" sldId="370"/>
            <ac:picMk id="27" creationId="{D60C867E-F223-4066-C23D-833B3ADF3E7E}"/>
          </ac:picMkLst>
        </pc:picChg>
        <pc:picChg chg="add del mod">
          <ac:chgData name="JAIN, MIHIKA" userId="ed1769e8-6b6d-4ba8-8c2d-cff322adbfed" providerId="ADAL" clId="{7C0849FA-A7DD-1544-B669-573DF6587C0D}" dt="2023-05-22T06:01:57.304" v="5234" actId="27803"/>
          <ac:picMkLst>
            <pc:docMk/>
            <pc:sldMk cId="3293711136" sldId="370"/>
            <ac:picMk id="28" creationId="{4A4C5883-331C-73B1-C6A4-0E5116448963}"/>
          </ac:picMkLst>
        </pc:picChg>
        <pc:picChg chg="add del mod">
          <ac:chgData name="JAIN, MIHIKA" userId="ed1769e8-6b6d-4ba8-8c2d-cff322adbfed" providerId="ADAL" clId="{7C0849FA-A7DD-1544-B669-573DF6587C0D}" dt="2023-05-22T06:01:57.304" v="5234" actId="27803"/>
          <ac:picMkLst>
            <pc:docMk/>
            <pc:sldMk cId="3293711136" sldId="370"/>
            <ac:picMk id="29" creationId="{7A8DD116-C525-E6BC-BCE5-6CE8273952B3}"/>
          </ac:picMkLst>
        </pc:picChg>
        <pc:picChg chg="add del mod">
          <ac:chgData name="JAIN, MIHIKA" userId="ed1769e8-6b6d-4ba8-8c2d-cff322adbfed" providerId="ADAL" clId="{7C0849FA-A7DD-1544-B669-573DF6587C0D}" dt="2023-05-22T06:01:57.304" v="5234" actId="27803"/>
          <ac:picMkLst>
            <pc:docMk/>
            <pc:sldMk cId="3293711136" sldId="370"/>
            <ac:picMk id="30" creationId="{F502862D-5389-4826-B8D1-CD5B17ACA156}"/>
          </ac:picMkLst>
        </pc:picChg>
        <pc:picChg chg="add del mod">
          <ac:chgData name="JAIN, MIHIKA" userId="ed1769e8-6b6d-4ba8-8c2d-cff322adbfed" providerId="ADAL" clId="{7C0849FA-A7DD-1544-B669-573DF6587C0D}" dt="2023-05-22T06:01:57.304" v="5234" actId="27803"/>
          <ac:picMkLst>
            <pc:docMk/>
            <pc:sldMk cId="3293711136" sldId="370"/>
            <ac:picMk id="31" creationId="{01292E63-000F-5CD3-4E13-ADC69DDC2833}"/>
          </ac:picMkLst>
        </pc:picChg>
        <pc:picChg chg="add del mod">
          <ac:chgData name="JAIN, MIHIKA" userId="ed1769e8-6b6d-4ba8-8c2d-cff322adbfed" providerId="ADAL" clId="{7C0849FA-A7DD-1544-B669-573DF6587C0D}" dt="2023-05-22T06:01:57.304" v="5234" actId="27803"/>
          <ac:picMkLst>
            <pc:docMk/>
            <pc:sldMk cId="3293711136" sldId="370"/>
            <ac:picMk id="32" creationId="{D9E455F9-7D8D-7BCD-1FD0-52A09FEF1EF3}"/>
          </ac:picMkLst>
        </pc:picChg>
        <pc:picChg chg="add del mod">
          <ac:chgData name="JAIN, MIHIKA" userId="ed1769e8-6b6d-4ba8-8c2d-cff322adbfed" providerId="ADAL" clId="{7C0849FA-A7DD-1544-B669-573DF6587C0D}" dt="2023-05-22T06:01:57.304" v="5234" actId="27803"/>
          <ac:picMkLst>
            <pc:docMk/>
            <pc:sldMk cId="3293711136" sldId="370"/>
            <ac:picMk id="33" creationId="{118EC1E1-1AF9-FEAF-AE53-EE7BAF02A6E9}"/>
          </ac:picMkLst>
        </pc:picChg>
        <pc:picChg chg="add del mod">
          <ac:chgData name="JAIN, MIHIKA" userId="ed1769e8-6b6d-4ba8-8c2d-cff322adbfed" providerId="ADAL" clId="{7C0849FA-A7DD-1544-B669-573DF6587C0D}" dt="2023-05-22T06:01:57.304" v="5234" actId="27803"/>
          <ac:picMkLst>
            <pc:docMk/>
            <pc:sldMk cId="3293711136" sldId="370"/>
            <ac:picMk id="34" creationId="{97B07469-A480-62E2-65FF-1A73BB7EBA90}"/>
          </ac:picMkLst>
        </pc:picChg>
        <pc:picChg chg="add del mod">
          <ac:chgData name="JAIN, MIHIKA" userId="ed1769e8-6b6d-4ba8-8c2d-cff322adbfed" providerId="ADAL" clId="{7C0849FA-A7DD-1544-B669-573DF6587C0D}" dt="2023-05-22T06:01:57.304" v="5234" actId="27803"/>
          <ac:picMkLst>
            <pc:docMk/>
            <pc:sldMk cId="3293711136" sldId="370"/>
            <ac:picMk id="35" creationId="{C4ADD50A-AB3D-3F06-1B9D-21D3DA4A5B35}"/>
          </ac:picMkLst>
        </pc:picChg>
        <pc:picChg chg="add del mod">
          <ac:chgData name="JAIN, MIHIKA" userId="ed1769e8-6b6d-4ba8-8c2d-cff322adbfed" providerId="ADAL" clId="{7C0849FA-A7DD-1544-B669-573DF6587C0D}" dt="2023-05-22T06:01:57.304" v="5234" actId="27803"/>
          <ac:picMkLst>
            <pc:docMk/>
            <pc:sldMk cId="3293711136" sldId="370"/>
            <ac:picMk id="36" creationId="{ED4D850E-0453-CE15-F89B-7D1690DE43FC}"/>
          </ac:picMkLst>
        </pc:picChg>
        <pc:picChg chg="add del mod">
          <ac:chgData name="JAIN, MIHIKA" userId="ed1769e8-6b6d-4ba8-8c2d-cff322adbfed" providerId="ADAL" clId="{7C0849FA-A7DD-1544-B669-573DF6587C0D}" dt="2023-05-22T06:01:57.304" v="5234" actId="27803"/>
          <ac:picMkLst>
            <pc:docMk/>
            <pc:sldMk cId="3293711136" sldId="370"/>
            <ac:picMk id="37" creationId="{010087DB-127A-755F-D597-F6460F2DE537}"/>
          </ac:picMkLst>
        </pc:picChg>
        <pc:picChg chg="add del mod">
          <ac:chgData name="JAIN, MIHIKA" userId="ed1769e8-6b6d-4ba8-8c2d-cff322adbfed" providerId="ADAL" clId="{7C0849FA-A7DD-1544-B669-573DF6587C0D}" dt="2023-05-22T06:01:57.304" v="5234" actId="27803"/>
          <ac:picMkLst>
            <pc:docMk/>
            <pc:sldMk cId="3293711136" sldId="370"/>
            <ac:picMk id="38" creationId="{B02EA69D-791E-6761-1C37-C66191C32671}"/>
          </ac:picMkLst>
        </pc:picChg>
        <pc:picChg chg="add del mod">
          <ac:chgData name="JAIN, MIHIKA" userId="ed1769e8-6b6d-4ba8-8c2d-cff322adbfed" providerId="ADAL" clId="{7C0849FA-A7DD-1544-B669-573DF6587C0D}" dt="2023-05-22T06:01:57.304" v="5234" actId="27803"/>
          <ac:picMkLst>
            <pc:docMk/>
            <pc:sldMk cId="3293711136" sldId="370"/>
            <ac:picMk id="39" creationId="{98555A44-7910-7A4F-3CFB-DF5D4FE18A32}"/>
          </ac:picMkLst>
        </pc:picChg>
        <pc:picChg chg="add del mod">
          <ac:chgData name="JAIN, MIHIKA" userId="ed1769e8-6b6d-4ba8-8c2d-cff322adbfed" providerId="ADAL" clId="{7C0849FA-A7DD-1544-B669-573DF6587C0D}" dt="2023-05-22T06:01:57.304" v="5234" actId="27803"/>
          <ac:picMkLst>
            <pc:docMk/>
            <pc:sldMk cId="3293711136" sldId="370"/>
            <ac:picMk id="40" creationId="{9EADCD10-B434-BD2E-05EC-633C518FBAB2}"/>
          </ac:picMkLst>
        </pc:picChg>
        <pc:picChg chg="add del mod">
          <ac:chgData name="JAIN, MIHIKA" userId="ed1769e8-6b6d-4ba8-8c2d-cff322adbfed" providerId="ADAL" clId="{7C0849FA-A7DD-1544-B669-573DF6587C0D}" dt="2023-05-22T06:01:57.304" v="5234" actId="27803"/>
          <ac:picMkLst>
            <pc:docMk/>
            <pc:sldMk cId="3293711136" sldId="370"/>
            <ac:picMk id="41" creationId="{7BB8FF56-7149-4F74-D6CD-244AEDDC2C39}"/>
          </ac:picMkLst>
        </pc:picChg>
        <pc:picChg chg="add del mod">
          <ac:chgData name="JAIN, MIHIKA" userId="ed1769e8-6b6d-4ba8-8c2d-cff322adbfed" providerId="ADAL" clId="{7C0849FA-A7DD-1544-B669-573DF6587C0D}" dt="2023-05-22T06:01:57.304" v="5234" actId="27803"/>
          <ac:picMkLst>
            <pc:docMk/>
            <pc:sldMk cId="3293711136" sldId="370"/>
            <ac:picMk id="42" creationId="{F30E2574-5E9D-1EC1-FD70-CC8D587B9570}"/>
          </ac:picMkLst>
        </pc:picChg>
        <pc:picChg chg="add del mod">
          <ac:chgData name="JAIN, MIHIKA" userId="ed1769e8-6b6d-4ba8-8c2d-cff322adbfed" providerId="ADAL" clId="{7C0849FA-A7DD-1544-B669-573DF6587C0D}" dt="2023-05-22T06:01:57.304" v="5234" actId="27803"/>
          <ac:picMkLst>
            <pc:docMk/>
            <pc:sldMk cId="3293711136" sldId="370"/>
            <ac:picMk id="43" creationId="{0F3DF0B9-949E-010C-5DB6-C892C61ECB2A}"/>
          </ac:picMkLst>
        </pc:picChg>
        <pc:picChg chg="add del mod">
          <ac:chgData name="JAIN, MIHIKA" userId="ed1769e8-6b6d-4ba8-8c2d-cff322adbfed" providerId="ADAL" clId="{7C0849FA-A7DD-1544-B669-573DF6587C0D}" dt="2023-05-22T06:01:57.304" v="5234" actId="27803"/>
          <ac:picMkLst>
            <pc:docMk/>
            <pc:sldMk cId="3293711136" sldId="370"/>
            <ac:picMk id="44" creationId="{69AA8FCC-2441-F82D-1625-A269DECBE1DF}"/>
          </ac:picMkLst>
        </pc:picChg>
        <pc:picChg chg="add del mod">
          <ac:chgData name="JAIN, MIHIKA" userId="ed1769e8-6b6d-4ba8-8c2d-cff322adbfed" providerId="ADAL" clId="{7C0849FA-A7DD-1544-B669-573DF6587C0D}" dt="2023-05-22T06:01:57.304" v="5234" actId="27803"/>
          <ac:picMkLst>
            <pc:docMk/>
            <pc:sldMk cId="3293711136" sldId="370"/>
            <ac:picMk id="45" creationId="{625FEF7B-7039-2E8B-2223-CFB02798A870}"/>
          </ac:picMkLst>
        </pc:picChg>
        <pc:picChg chg="add del mod">
          <ac:chgData name="JAIN, MIHIKA" userId="ed1769e8-6b6d-4ba8-8c2d-cff322adbfed" providerId="ADAL" clId="{7C0849FA-A7DD-1544-B669-573DF6587C0D}" dt="2023-05-22T06:01:57.304" v="5234" actId="27803"/>
          <ac:picMkLst>
            <pc:docMk/>
            <pc:sldMk cId="3293711136" sldId="370"/>
            <ac:picMk id="46" creationId="{45DE6E24-422B-064C-F43F-B437D548C45E}"/>
          </ac:picMkLst>
        </pc:picChg>
        <pc:picChg chg="add del mod">
          <ac:chgData name="JAIN, MIHIKA" userId="ed1769e8-6b6d-4ba8-8c2d-cff322adbfed" providerId="ADAL" clId="{7C0849FA-A7DD-1544-B669-573DF6587C0D}" dt="2023-05-22T06:01:57.304" v="5234" actId="27803"/>
          <ac:picMkLst>
            <pc:docMk/>
            <pc:sldMk cId="3293711136" sldId="370"/>
            <ac:picMk id="47" creationId="{5EA41953-2892-3966-9D1A-E66F5A18D5CF}"/>
          </ac:picMkLst>
        </pc:picChg>
        <pc:picChg chg="add del mod">
          <ac:chgData name="JAIN, MIHIKA" userId="ed1769e8-6b6d-4ba8-8c2d-cff322adbfed" providerId="ADAL" clId="{7C0849FA-A7DD-1544-B669-573DF6587C0D}" dt="2023-05-22T06:01:57.304" v="5234" actId="27803"/>
          <ac:picMkLst>
            <pc:docMk/>
            <pc:sldMk cId="3293711136" sldId="370"/>
            <ac:picMk id="48" creationId="{7743A119-35FE-8531-01A2-A36E0C3A0150}"/>
          </ac:picMkLst>
        </pc:picChg>
        <pc:picChg chg="add del mod">
          <ac:chgData name="JAIN, MIHIKA" userId="ed1769e8-6b6d-4ba8-8c2d-cff322adbfed" providerId="ADAL" clId="{7C0849FA-A7DD-1544-B669-573DF6587C0D}" dt="2023-05-22T06:01:57.304" v="5234" actId="27803"/>
          <ac:picMkLst>
            <pc:docMk/>
            <pc:sldMk cId="3293711136" sldId="370"/>
            <ac:picMk id="49" creationId="{39D18E24-4E9F-DCD8-FC0B-7922F59241FC}"/>
          </ac:picMkLst>
        </pc:picChg>
        <pc:picChg chg="add del mod">
          <ac:chgData name="JAIN, MIHIKA" userId="ed1769e8-6b6d-4ba8-8c2d-cff322adbfed" providerId="ADAL" clId="{7C0849FA-A7DD-1544-B669-573DF6587C0D}" dt="2023-05-22T06:01:57.304" v="5234" actId="27803"/>
          <ac:picMkLst>
            <pc:docMk/>
            <pc:sldMk cId="3293711136" sldId="370"/>
            <ac:picMk id="50" creationId="{D3BE4EEE-2C36-93E6-F61E-807645C9BD6F}"/>
          </ac:picMkLst>
        </pc:picChg>
        <pc:picChg chg="add del mod">
          <ac:chgData name="JAIN, MIHIKA" userId="ed1769e8-6b6d-4ba8-8c2d-cff322adbfed" providerId="ADAL" clId="{7C0849FA-A7DD-1544-B669-573DF6587C0D}" dt="2023-05-22T06:01:57.304" v="5234" actId="27803"/>
          <ac:picMkLst>
            <pc:docMk/>
            <pc:sldMk cId="3293711136" sldId="370"/>
            <ac:picMk id="51" creationId="{F4D7543C-DD47-B212-6B33-42FDE4D804EE}"/>
          </ac:picMkLst>
        </pc:picChg>
        <pc:picChg chg="add del mod">
          <ac:chgData name="JAIN, MIHIKA" userId="ed1769e8-6b6d-4ba8-8c2d-cff322adbfed" providerId="ADAL" clId="{7C0849FA-A7DD-1544-B669-573DF6587C0D}" dt="2023-05-22T06:01:57.304" v="5234" actId="27803"/>
          <ac:picMkLst>
            <pc:docMk/>
            <pc:sldMk cId="3293711136" sldId="370"/>
            <ac:picMk id="52" creationId="{4B6E7C31-7564-5780-6BB0-0B9995879DCA}"/>
          </ac:picMkLst>
        </pc:picChg>
        <pc:picChg chg="add del mod">
          <ac:chgData name="JAIN, MIHIKA" userId="ed1769e8-6b6d-4ba8-8c2d-cff322adbfed" providerId="ADAL" clId="{7C0849FA-A7DD-1544-B669-573DF6587C0D}" dt="2023-05-22T06:01:57.304" v="5234" actId="27803"/>
          <ac:picMkLst>
            <pc:docMk/>
            <pc:sldMk cId="3293711136" sldId="370"/>
            <ac:picMk id="53" creationId="{72FCB66A-5495-A9AE-4234-57221BE5DCD4}"/>
          </ac:picMkLst>
        </pc:picChg>
        <pc:picChg chg="add del mod">
          <ac:chgData name="JAIN, MIHIKA" userId="ed1769e8-6b6d-4ba8-8c2d-cff322adbfed" providerId="ADAL" clId="{7C0849FA-A7DD-1544-B669-573DF6587C0D}" dt="2023-05-22T06:01:57.304" v="5234" actId="27803"/>
          <ac:picMkLst>
            <pc:docMk/>
            <pc:sldMk cId="3293711136" sldId="370"/>
            <ac:picMk id="54" creationId="{9ABCEEE1-81F4-A842-5895-1054128D057A}"/>
          </ac:picMkLst>
        </pc:picChg>
        <pc:picChg chg="add del mod">
          <ac:chgData name="JAIN, MIHIKA" userId="ed1769e8-6b6d-4ba8-8c2d-cff322adbfed" providerId="ADAL" clId="{7C0849FA-A7DD-1544-B669-573DF6587C0D}" dt="2023-05-22T06:01:57.304" v="5234" actId="27803"/>
          <ac:picMkLst>
            <pc:docMk/>
            <pc:sldMk cId="3293711136" sldId="370"/>
            <ac:picMk id="55" creationId="{4B3A54ED-7652-B748-2CED-D241DD95651F}"/>
          </ac:picMkLst>
        </pc:picChg>
        <pc:picChg chg="add mod">
          <ac:chgData name="JAIN, MIHIKA" userId="ed1769e8-6b6d-4ba8-8c2d-cff322adbfed" providerId="ADAL" clId="{7C0849FA-A7DD-1544-B669-573DF6587C0D}" dt="2023-06-01T03:38:21.711" v="13162" actId="207"/>
          <ac:picMkLst>
            <pc:docMk/>
            <pc:sldMk cId="3293711136" sldId="370"/>
            <ac:picMk id="151" creationId="{9DBAF6EB-F94E-3A97-4585-7A6FC616C3D6}"/>
          </ac:picMkLst>
        </pc:picChg>
        <pc:picChg chg="mod">
          <ac:chgData name="JAIN, MIHIKA" userId="ed1769e8-6b6d-4ba8-8c2d-cff322adbfed" providerId="ADAL" clId="{7C0849FA-A7DD-1544-B669-573DF6587C0D}" dt="2023-05-23T09:09:07.445" v="7191"/>
          <ac:picMkLst>
            <pc:docMk/>
            <pc:sldMk cId="3293711136" sldId="370"/>
            <ac:picMk id="153" creationId="{AFEA2A4C-CA01-2797-29F7-FC417F40313F}"/>
          </ac:picMkLst>
        </pc:picChg>
        <pc:picChg chg="add mod">
          <ac:chgData name="JAIN, MIHIKA" userId="ed1769e8-6b6d-4ba8-8c2d-cff322adbfed" providerId="ADAL" clId="{7C0849FA-A7DD-1544-B669-573DF6587C0D}" dt="2023-06-01T03:38:21.711" v="13162" actId="207"/>
          <ac:picMkLst>
            <pc:docMk/>
            <pc:sldMk cId="3293711136" sldId="370"/>
            <ac:picMk id="161" creationId="{A91C6DA0-41CD-A316-4915-37BB31B4AAC7}"/>
          </ac:picMkLst>
        </pc:picChg>
        <pc:picChg chg="add mod">
          <ac:chgData name="JAIN, MIHIKA" userId="ed1769e8-6b6d-4ba8-8c2d-cff322adbfed" providerId="ADAL" clId="{7C0849FA-A7DD-1544-B669-573DF6587C0D}" dt="2023-06-01T03:38:21.711" v="13162" actId="207"/>
          <ac:picMkLst>
            <pc:docMk/>
            <pc:sldMk cId="3293711136" sldId="370"/>
            <ac:picMk id="162" creationId="{7269D61A-3CDA-6EFD-8D12-EC90BC311075}"/>
          </ac:picMkLst>
        </pc:picChg>
        <pc:picChg chg="add mod">
          <ac:chgData name="JAIN, MIHIKA" userId="ed1769e8-6b6d-4ba8-8c2d-cff322adbfed" providerId="ADAL" clId="{7C0849FA-A7DD-1544-B669-573DF6587C0D}" dt="2023-06-01T03:38:21.711" v="13162" actId="207"/>
          <ac:picMkLst>
            <pc:docMk/>
            <pc:sldMk cId="3293711136" sldId="370"/>
            <ac:picMk id="163" creationId="{A95149AD-3596-6BE2-4BE5-3C8EE71B66A0}"/>
          </ac:picMkLst>
        </pc:picChg>
        <pc:picChg chg="add mod">
          <ac:chgData name="JAIN, MIHIKA" userId="ed1769e8-6b6d-4ba8-8c2d-cff322adbfed" providerId="ADAL" clId="{7C0849FA-A7DD-1544-B669-573DF6587C0D}" dt="2023-06-01T03:38:21.711" v="13162" actId="207"/>
          <ac:picMkLst>
            <pc:docMk/>
            <pc:sldMk cId="3293711136" sldId="370"/>
            <ac:picMk id="164" creationId="{BF08A46E-6C99-6173-621D-E533721ED1F8}"/>
          </ac:picMkLst>
        </pc:picChg>
        <pc:picChg chg="add mod">
          <ac:chgData name="JAIN, MIHIKA" userId="ed1769e8-6b6d-4ba8-8c2d-cff322adbfed" providerId="ADAL" clId="{7C0849FA-A7DD-1544-B669-573DF6587C0D}" dt="2023-06-01T03:38:21.711" v="13162" actId="207"/>
          <ac:picMkLst>
            <pc:docMk/>
            <pc:sldMk cId="3293711136" sldId="370"/>
            <ac:picMk id="165" creationId="{5CB576AD-6EE1-FA48-9A84-C7587A0E7736}"/>
          </ac:picMkLst>
        </pc:picChg>
        <pc:picChg chg="add mod">
          <ac:chgData name="JAIN, MIHIKA" userId="ed1769e8-6b6d-4ba8-8c2d-cff322adbfed" providerId="ADAL" clId="{7C0849FA-A7DD-1544-B669-573DF6587C0D}" dt="2023-06-01T03:38:21.711" v="13162" actId="207"/>
          <ac:picMkLst>
            <pc:docMk/>
            <pc:sldMk cId="3293711136" sldId="370"/>
            <ac:picMk id="166" creationId="{D33F4922-F51C-5EBF-4863-6A948C1E2D4D}"/>
          </ac:picMkLst>
        </pc:picChg>
        <pc:picChg chg="add mod">
          <ac:chgData name="JAIN, MIHIKA" userId="ed1769e8-6b6d-4ba8-8c2d-cff322adbfed" providerId="ADAL" clId="{7C0849FA-A7DD-1544-B669-573DF6587C0D}" dt="2023-06-01T03:38:21.711" v="13162" actId="207"/>
          <ac:picMkLst>
            <pc:docMk/>
            <pc:sldMk cId="3293711136" sldId="370"/>
            <ac:picMk id="167" creationId="{15258CC4-521B-4A75-5836-F570186F9CA9}"/>
          </ac:picMkLst>
        </pc:picChg>
        <pc:picChg chg="add mod">
          <ac:chgData name="JAIN, MIHIKA" userId="ed1769e8-6b6d-4ba8-8c2d-cff322adbfed" providerId="ADAL" clId="{7C0849FA-A7DD-1544-B669-573DF6587C0D}" dt="2023-06-01T03:38:21.711" v="13162" actId="207"/>
          <ac:picMkLst>
            <pc:docMk/>
            <pc:sldMk cId="3293711136" sldId="370"/>
            <ac:picMk id="168" creationId="{BD445A7B-B570-0EDD-8828-0998EEB5C93B}"/>
          </ac:picMkLst>
        </pc:picChg>
      </pc:sldChg>
      <pc:sldChg chg="addSp delSp modSp new mod setBg modNotesTx">
        <pc:chgData name="JAIN, MIHIKA" userId="ed1769e8-6b6d-4ba8-8c2d-cff322adbfed" providerId="ADAL" clId="{7C0849FA-A7DD-1544-B669-573DF6587C0D}" dt="2023-06-07T15:49:51.238" v="17184" actId="20577"/>
        <pc:sldMkLst>
          <pc:docMk/>
          <pc:sldMk cId="2838667719" sldId="371"/>
        </pc:sldMkLst>
        <pc:spChg chg="mod">
          <ac:chgData name="JAIN, MIHIKA" userId="ed1769e8-6b6d-4ba8-8c2d-cff322adbfed" providerId="ADAL" clId="{7C0849FA-A7DD-1544-B669-573DF6587C0D}" dt="2023-06-07T06:14:25.028" v="16513" actId="20577"/>
          <ac:spMkLst>
            <pc:docMk/>
            <pc:sldMk cId="2838667719" sldId="371"/>
            <ac:spMk id="2" creationId="{583DE87D-4D1B-3594-3F4F-CD81C6840126}"/>
          </ac:spMkLst>
        </pc:spChg>
        <pc:spChg chg="mod">
          <ac:chgData name="JAIN, MIHIKA" userId="ed1769e8-6b6d-4ba8-8c2d-cff322adbfed" providerId="ADAL" clId="{7C0849FA-A7DD-1544-B669-573DF6587C0D}" dt="2023-05-25T06:59:16.077" v="8886" actId="207"/>
          <ac:spMkLst>
            <pc:docMk/>
            <pc:sldMk cId="2838667719" sldId="371"/>
            <ac:spMk id="3" creationId="{8F9287C2-E78E-2D82-482E-5DE8B262A6E3}"/>
          </ac:spMkLst>
        </pc:spChg>
        <pc:spChg chg="mod">
          <ac:chgData name="JAIN, MIHIKA" userId="ed1769e8-6b6d-4ba8-8c2d-cff322adbfed" providerId="ADAL" clId="{7C0849FA-A7DD-1544-B669-573DF6587C0D}" dt="2023-05-25T06:59:16.077" v="8886" actId="207"/>
          <ac:spMkLst>
            <pc:docMk/>
            <pc:sldMk cId="2838667719" sldId="371"/>
            <ac:spMk id="4" creationId="{1EC194C2-A62D-C73F-A17C-A7DEA046BEDE}"/>
          </ac:spMkLst>
        </pc:spChg>
        <pc:spChg chg="del">
          <ac:chgData name="JAIN, MIHIKA" userId="ed1769e8-6b6d-4ba8-8c2d-cff322adbfed" providerId="ADAL" clId="{7C0849FA-A7DD-1544-B669-573DF6587C0D}" dt="2023-05-24T06:05:40.284" v="7901" actId="478"/>
          <ac:spMkLst>
            <pc:docMk/>
            <pc:sldMk cId="2838667719" sldId="371"/>
            <ac:spMk id="5" creationId="{B12CBEDB-64A2-5707-10ED-DD54A9F05190}"/>
          </ac:spMkLst>
        </pc:spChg>
        <pc:spChg chg="del mod">
          <ac:chgData name="JAIN, MIHIKA" userId="ed1769e8-6b6d-4ba8-8c2d-cff322adbfed" providerId="ADAL" clId="{7C0849FA-A7DD-1544-B669-573DF6587C0D}" dt="2023-05-25T06:15:18.975" v="8088" actId="478"/>
          <ac:spMkLst>
            <pc:docMk/>
            <pc:sldMk cId="2838667719" sldId="371"/>
            <ac:spMk id="6" creationId="{B76A5A8F-E1A9-00AC-689B-5B9FA203523E}"/>
          </ac:spMkLst>
        </pc:spChg>
        <pc:spChg chg="del mod">
          <ac:chgData name="JAIN, MIHIKA" userId="ed1769e8-6b6d-4ba8-8c2d-cff322adbfed" providerId="ADAL" clId="{7C0849FA-A7DD-1544-B669-573DF6587C0D}" dt="2023-05-24T06:05:35.172" v="7900" actId="478"/>
          <ac:spMkLst>
            <pc:docMk/>
            <pc:sldMk cId="2838667719" sldId="371"/>
            <ac:spMk id="7" creationId="{A716F50F-B1FC-4167-5E86-B6A7FDCC18F3}"/>
          </ac:spMkLst>
        </pc:spChg>
        <pc:spChg chg="mod">
          <ac:chgData name="JAIN, MIHIKA" userId="ed1769e8-6b6d-4ba8-8c2d-cff322adbfed" providerId="ADAL" clId="{7C0849FA-A7DD-1544-B669-573DF6587C0D}" dt="2023-05-25T06:59:16.077" v="8886" actId="207"/>
          <ac:spMkLst>
            <pc:docMk/>
            <pc:sldMk cId="2838667719" sldId="371"/>
            <ac:spMk id="8" creationId="{0BB4B740-8CAD-1ACC-479F-8B00A9B113DC}"/>
          </ac:spMkLst>
        </pc:spChg>
        <pc:spChg chg="add del mod">
          <ac:chgData name="JAIN, MIHIKA" userId="ed1769e8-6b6d-4ba8-8c2d-cff322adbfed" providerId="ADAL" clId="{7C0849FA-A7DD-1544-B669-573DF6587C0D}" dt="2023-05-25T06:22:03.124" v="8395" actId="478"/>
          <ac:spMkLst>
            <pc:docMk/>
            <pc:sldMk cId="2838667719" sldId="371"/>
            <ac:spMk id="11" creationId="{782F9422-A5D8-4E95-4C7A-AABE272718AF}"/>
          </ac:spMkLst>
        </pc:spChg>
        <pc:spChg chg="add del mod">
          <ac:chgData name="JAIN, MIHIKA" userId="ed1769e8-6b6d-4ba8-8c2d-cff322adbfed" providerId="ADAL" clId="{7C0849FA-A7DD-1544-B669-573DF6587C0D}" dt="2023-05-25T06:37:16.701" v="8466" actId="11529"/>
          <ac:spMkLst>
            <pc:docMk/>
            <pc:sldMk cId="2838667719" sldId="371"/>
            <ac:spMk id="14" creationId="{5552E34E-DB1A-D5FD-3E72-26733C79EA16}"/>
          </ac:spMkLst>
        </pc:spChg>
        <pc:spChg chg="add mod">
          <ac:chgData name="JAIN, MIHIKA" userId="ed1769e8-6b6d-4ba8-8c2d-cff322adbfed" providerId="ADAL" clId="{7C0849FA-A7DD-1544-B669-573DF6587C0D}" dt="2023-05-25T07:00:08.681" v="8890" actId="207"/>
          <ac:spMkLst>
            <pc:docMk/>
            <pc:sldMk cId="2838667719" sldId="371"/>
            <ac:spMk id="15" creationId="{9E2D659E-EFDB-E888-7CB0-C92CF464ECFA}"/>
          </ac:spMkLst>
        </pc:spChg>
        <pc:spChg chg="add mod">
          <ac:chgData name="JAIN, MIHIKA" userId="ed1769e8-6b6d-4ba8-8c2d-cff322adbfed" providerId="ADAL" clId="{7C0849FA-A7DD-1544-B669-573DF6587C0D}" dt="2023-05-25T07:00:08.681" v="8890" actId="207"/>
          <ac:spMkLst>
            <pc:docMk/>
            <pc:sldMk cId="2838667719" sldId="371"/>
            <ac:spMk id="16" creationId="{F6A55B5E-DA09-41E0-905C-BF9BC00BE2B3}"/>
          </ac:spMkLst>
        </pc:spChg>
        <pc:spChg chg="add mod">
          <ac:chgData name="JAIN, MIHIKA" userId="ed1769e8-6b6d-4ba8-8c2d-cff322adbfed" providerId="ADAL" clId="{7C0849FA-A7DD-1544-B669-573DF6587C0D}" dt="2023-05-25T07:00:08.681" v="8890" actId="207"/>
          <ac:spMkLst>
            <pc:docMk/>
            <pc:sldMk cId="2838667719" sldId="371"/>
            <ac:spMk id="17" creationId="{CD37F562-FB60-7B14-3631-9B508A7BD276}"/>
          </ac:spMkLst>
        </pc:spChg>
        <pc:spChg chg="add mod">
          <ac:chgData name="JAIN, MIHIKA" userId="ed1769e8-6b6d-4ba8-8c2d-cff322adbfed" providerId="ADAL" clId="{7C0849FA-A7DD-1544-B669-573DF6587C0D}" dt="2023-05-25T07:00:08.681" v="8890" actId="207"/>
          <ac:spMkLst>
            <pc:docMk/>
            <pc:sldMk cId="2838667719" sldId="371"/>
            <ac:spMk id="18" creationId="{1FD19E0B-4BCC-FE80-7C41-6D7D7F372E90}"/>
          </ac:spMkLst>
        </pc:spChg>
        <pc:spChg chg="add mod">
          <ac:chgData name="JAIN, MIHIKA" userId="ed1769e8-6b6d-4ba8-8c2d-cff322adbfed" providerId="ADAL" clId="{7C0849FA-A7DD-1544-B669-573DF6587C0D}" dt="2023-05-25T07:00:08.681" v="8890" actId="207"/>
          <ac:spMkLst>
            <pc:docMk/>
            <pc:sldMk cId="2838667719" sldId="371"/>
            <ac:spMk id="19" creationId="{FC9435D1-C905-DBCC-F490-98977E80510D}"/>
          </ac:spMkLst>
        </pc:spChg>
        <pc:spChg chg="add mod">
          <ac:chgData name="JAIN, MIHIKA" userId="ed1769e8-6b6d-4ba8-8c2d-cff322adbfed" providerId="ADAL" clId="{7C0849FA-A7DD-1544-B669-573DF6587C0D}" dt="2023-05-25T07:00:08.681" v="8890" actId="207"/>
          <ac:spMkLst>
            <pc:docMk/>
            <pc:sldMk cId="2838667719" sldId="371"/>
            <ac:spMk id="20" creationId="{DACE9AB3-7967-3795-C681-8BC5DFA32DD3}"/>
          </ac:spMkLst>
        </pc:spChg>
        <pc:graphicFrameChg chg="add del modGraphic">
          <ac:chgData name="JAIN, MIHIKA" userId="ed1769e8-6b6d-4ba8-8c2d-cff322adbfed" providerId="ADAL" clId="{7C0849FA-A7DD-1544-B669-573DF6587C0D}" dt="2023-05-25T06:10:29.220" v="8001" actId="478"/>
          <ac:graphicFrameMkLst>
            <pc:docMk/>
            <pc:sldMk cId="2838667719" sldId="371"/>
            <ac:graphicFrameMk id="9" creationId="{35E6F5F9-1EDA-9BE3-A12D-68674CB722D0}"/>
          </ac:graphicFrameMkLst>
        </pc:graphicFrameChg>
        <pc:graphicFrameChg chg="add del mod modGraphic">
          <ac:chgData name="JAIN, MIHIKA" userId="ed1769e8-6b6d-4ba8-8c2d-cff322adbfed" providerId="ADAL" clId="{7C0849FA-A7DD-1544-B669-573DF6587C0D}" dt="2023-05-25T06:35:03.188" v="8450" actId="478"/>
          <ac:graphicFrameMkLst>
            <pc:docMk/>
            <pc:sldMk cId="2838667719" sldId="371"/>
            <ac:graphicFrameMk id="10" creationId="{BF4CF567-EC5F-2BB7-F9B0-876AAE35673E}"/>
          </ac:graphicFrameMkLst>
        </pc:graphicFrameChg>
        <pc:graphicFrameChg chg="add del mod modGraphic">
          <ac:chgData name="JAIN, MIHIKA" userId="ed1769e8-6b6d-4ba8-8c2d-cff322adbfed" providerId="ADAL" clId="{7C0849FA-A7DD-1544-B669-573DF6587C0D}" dt="2023-05-25T06:30:46.120" v="8422" actId="478"/>
          <ac:graphicFrameMkLst>
            <pc:docMk/>
            <pc:sldMk cId="2838667719" sldId="371"/>
            <ac:graphicFrameMk id="12" creationId="{5C6B1F9D-9001-BD51-5E60-6E37F0A3189E}"/>
          </ac:graphicFrameMkLst>
        </pc:graphicFrameChg>
        <pc:graphicFrameChg chg="add del mod modGraphic">
          <ac:chgData name="JAIN, MIHIKA" userId="ed1769e8-6b6d-4ba8-8c2d-cff322adbfed" providerId="ADAL" clId="{7C0849FA-A7DD-1544-B669-573DF6587C0D}" dt="2023-06-07T06:13:43.396" v="16503" actId="20577"/>
          <ac:graphicFrameMkLst>
            <pc:docMk/>
            <pc:sldMk cId="2838667719" sldId="371"/>
            <ac:graphicFrameMk id="13" creationId="{95188A31-BFB6-00E1-E9C1-BEBEB3419683}"/>
          </ac:graphicFrameMkLst>
        </pc:graphicFrameChg>
      </pc:sldChg>
      <pc:sldChg chg="new del">
        <pc:chgData name="JAIN, MIHIKA" userId="ed1769e8-6b6d-4ba8-8c2d-cff322adbfed" providerId="ADAL" clId="{7C0849FA-A7DD-1544-B669-573DF6587C0D}" dt="2023-05-23T07:51:20.786" v="6478" actId="680"/>
        <pc:sldMkLst>
          <pc:docMk/>
          <pc:sldMk cId="4174615165" sldId="371"/>
        </pc:sldMkLst>
      </pc:sldChg>
      <pc:sldChg chg="addSp delSp modSp new add del mod">
        <pc:chgData name="JAIN, MIHIKA" userId="ed1769e8-6b6d-4ba8-8c2d-cff322adbfed" providerId="ADAL" clId="{7C0849FA-A7DD-1544-B669-573DF6587C0D}" dt="2023-05-25T06:54:15.883" v="8859" actId="2696"/>
        <pc:sldMkLst>
          <pc:docMk/>
          <pc:sldMk cId="4227591636" sldId="372"/>
        </pc:sldMkLst>
        <pc:spChg chg="add del">
          <ac:chgData name="JAIN, MIHIKA" userId="ed1769e8-6b6d-4ba8-8c2d-cff322adbfed" providerId="ADAL" clId="{7C0849FA-A7DD-1544-B669-573DF6587C0D}" dt="2023-05-25T06:45:40.306" v="8550" actId="478"/>
          <ac:spMkLst>
            <pc:docMk/>
            <pc:sldMk cId="4227591636" sldId="372"/>
            <ac:spMk id="2" creationId="{C5349AC1-3DE1-C815-BD7A-5FDFAAE63E3D}"/>
          </ac:spMkLst>
        </pc:spChg>
        <pc:spChg chg="add del">
          <ac:chgData name="JAIN, MIHIKA" userId="ed1769e8-6b6d-4ba8-8c2d-cff322adbfed" providerId="ADAL" clId="{7C0849FA-A7DD-1544-B669-573DF6587C0D}" dt="2023-05-25T06:45:39.667" v="8544" actId="478"/>
          <ac:spMkLst>
            <pc:docMk/>
            <pc:sldMk cId="4227591636" sldId="372"/>
            <ac:spMk id="5" creationId="{EA262E81-0C48-54EC-A188-13050BC7A540}"/>
          </ac:spMkLst>
        </pc:spChg>
        <pc:spChg chg="add del mod">
          <ac:chgData name="JAIN, MIHIKA" userId="ed1769e8-6b6d-4ba8-8c2d-cff322adbfed" providerId="ADAL" clId="{7C0849FA-A7DD-1544-B669-573DF6587C0D}" dt="2023-05-25T06:45:40.195" v="8548" actId="478"/>
          <ac:spMkLst>
            <pc:docMk/>
            <pc:sldMk cId="4227591636" sldId="372"/>
            <ac:spMk id="6" creationId="{8EE26C42-0C57-E133-E994-0208ECBD5827}"/>
          </ac:spMkLst>
        </pc:spChg>
        <pc:spChg chg="add del mod">
          <ac:chgData name="JAIN, MIHIKA" userId="ed1769e8-6b6d-4ba8-8c2d-cff322adbfed" providerId="ADAL" clId="{7C0849FA-A7DD-1544-B669-573DF6587C0D}" dt="2023-05-25T06:45:40.251" v="8549" actId="478"/>
          <ac:spMkLst>
            <pc:docMk/>
            <pc:sldMk cId="4227591636" sldId="372"/>
            <ac:spMk id="7" creationId="{5F7F1855-69A4-6FC4-2040-0F133792277A}"/>
          </ac:spMkLst>
        </pc:spChg>
        <pc:spChg chg="add del">
          <ac:chgData name="JAIN, MIHIKA" userId="ed1769e8-6b6d-4ba8-8c2d-cff322adbfed" providerId="ADAL" clId="{7C0849FA-A7DD-1544-B669-573DF6587C0D}" dt="2023-05-25T06:45:40.094" v="8547" actId="478"/>
          <ac:spMkLst>
            <pc:docMk/>
            <pc:sldMk cId="4227591636" sldId="372"/>
            <ac:spMk id="8" creationId="{E9720C9B-8753-4F31-25DE-12DBBF12AF55}"/>
          </ac:spMkLst>
        </pc:spChg>
        <pc:spChg chg="add mod">
          <ac:chgData name="JAIN, MIHIKA" userId="ed1769e8-6b6d-4ba8-8c2d-cff322adbfed" providerId="ADAL" clId="{7C0849FA-A7DD-1544-B669-573DF6587C0D}" dt="2023-05-25T06:44:08.546" v="8513"/>
          <ac:spMkLst>
            <pc:docMk/>
            <pc:sldMk cId="4227591636" sldId="372"/>
            <ac:spMk id="10" creationId="{62CE0C16-F779-01DF-9ECD-20D99B767FF7}"/>
          </ac:spMkLst>
        </pc:spChg>
        <pc:spChg chg="add mod">
          <ac:chgData name="JAIN, MIHIKA" userId="ed1769e8-6b6d-4ba8-8c2d-cff322adbfed" providerId="ADAL" clId="{7C0849FA-A7DD-1544-B669-573DF6587C0D}" dt="2023-05-25T06:44:08.546" v="8513"/>
          <ac:spMkLst>
            <pc:docMk/>
            <pc:sldMk cId="4227591636" sldId="372"/>
            <ac:spMk id="11" creationId="{E679FCC2-5E87-230E-AB0B-BFD7CF454BC8}"/>
          </ac:spMkLst>
        </pc:spChg>
        <pc:spChg chg="add del mod">
          <ac:chgData name="JAIN, MIHIKA" userId="ed1769e8-6b6d-4ba8-8c2d-cff322adbfed" providerId="ADAL" clId="{7C0849FA-A7DD-1544-B669-573DF6587C0D}" dt="2023-05-25T06:45:40.374" v="8551"/>
          <ac:spMkLst>
            <pc:docMk/>
            <pc:sldMk cId="4227591636" sldId="372"/>
            <ac:spMk id="12" creationId="{5A77B4DE-CD2A-151A-F16E-CE7C6462CD7C}"/>
          </ac:spMkLst>
        </pc:spChg>
        <pc:spChg chg="add del mod">
          <ac:chgData name="JAIN, MIHIKA" userId="ed1769e8-6b6d-4ba8-8c2d-cff322adbfed" providerId="ADAL" clId="{7C0849FA-A7DD-1544-B669-573DF6587C0D}" dt="2023-05-25T06:45:40.374" v="8551"/>
          <ac:spMkLst>
            <pc:docMk/>
            <pc:sldMk cId="4227591636" sldId="372"/>
            <ac:spMk id="13" creationId="{C4E2B12B-6A9A-BA87-D336-F3285761FE66}"/>
          </ac:spMkLst>
        </pc:spChg>
        <pc:spChg chg="add del mod">
          <ac:chgData name="JAIN, MIHIKA" userId="ed1769e8-6b6d-4ba8-8c2d-cff322adbfed" providerId="ADAL" clId="{7C0849FA-A7DD-1544-B669-573DF6587C0D}" dt="2023-05-25T06:45:40.374" v="8551"/>
          <ac:spMkLst>
            <pc:docMk/>
            <pc:sldMk cId="4227591636" sldId="372"/>
            <ac:spMk id="14" creationId="{CFFDDA45-52BB-4380-FD17-441FCCA7B7BC}"/>
          </ac:spMkLst>
        </pc:spChg>
        <pc:spChg chg="add del mod">
          <ac:chgData name="JAIN, MIHIKA" userId="ed1769e8-6b6d-4ba8-8c2d-cff322adbfed" providerId="ADAL" clId="{7C0849FA-A7DD-1544-B669-573DF6587C0D}" dt="2023-05-25T06:45:40.374" v="8551"/>
          <ac:spMkLst>
            <pc:docMk/>
            <pc:sldMk cId="4227591636" sldId="372"/>
            <ac:spMk id="15" creationId="{B5DF1B32-E8AF-5EE7-4080-6A18AB1FA210}"/>
          </ac:spMkLst>
        </pc:spChg>
        <pc:grpChg chg="add mod">
          <ac:chgData name="JAIN, MIHIKA" userId="ed1769e8-6b6d-4ba8-8c2d-cff322adbfed" providerId="ADAL" clId="{7C0849FA-A7DD-1544-B669-573DF6587C0D}" dt="2023-05-25T06:44:08.546" v="8513"/>
          <ac:grpSpMkLst>
            <pc:docMk/>
            <pc:sldMk cId="4227591636" sldId="372"/>
            <ac:grpSpMk id="9" creationId="{4616287F-DA92-ABDD-C12C-A88FFD8E716E}"/>
          </ac:grpSpMkLst>
        </pc:grpChg>
        <pc:graphicFrameChg chg="add del mod">
          <ac:chgData name="JAIN, MIHIKA" userId="ed1769e8-6b6d-4ba8-8c2d-cff322adbfed" providerId="ADAL" clId="{7C0849FA-A7DD-1544-B669-573DF6587C0D}" dt="2023-05-25T06:45:40.374" v="8551"/>
          <ac:graphicFrameMkLst>
            <pc:docMk/>
            <pc:sldMk cId="4227591636" sldId="372"/>
            <ac:graphicFrameMk id="16" creationId="{93371FF2-53A6-9C7B-460B-CF25C5C8DF3A}"/>
          </ac:graphicFrameMkLst>
        </pc:graphicFrameChg>
      </pc:sldChg>
      <pc:sldChg chg="addSp delSp modSp new mod">
        <pc:chgData name="JAIN, MIHIKA" userId="ed1769e8-6b6d-4ba8-8c2d-cff322adbfed" providerId="ADAL" clId="{7C0849FA-A7DD-1544-B669-573DF6587C0D}" dt="2023-06-05T14:30:27.577" v="14377" actId="1076"/>
        <pc:sldMkLst>
          <pc:docMk/>
          <pc:sldMk cId="4281697460" sldId="372"/>
        </pc:sldMkLst>
        <pc:spChg chg="mod">
          <ac:chgData name="JAIN, MIHIKA" userId="ed1769e8-6b6d-4ba8-8c2d-cff322adbfed" providerId="ADAL" clId="{7C0849FA-A7DD-1544-B669-573DF6587C0D}" dt="2023-05-26T08:33:56.240" v="9242" actId="20577"/>
          <ac:spMkLst>
            <pc:docMk/>
            <pc:sldMk cId="4281697460" sldId="372"/>
            <ac:spMk id="2" creationId="{072D80B6-87FC-9748-E637-1F90BCC6E187}"/>
          </ac:spMkLst>
        </pc:spChg>
        <pc:spChg chg="del">
          <ac:chgData name="JAIN, MIHIKA" userId="ed1769e8-6b6d-4ba8-8c2d-cff322adbfed" providerId="ADAL" clId="{7C0849FA-A7DD-1544-B669-573DF6587C0D}" dt="2023-06-01T04:29:12.117" v="13456" actId="478"/>
          <ac:spMkLst>
            <pc:docMk/>
            <pc:sldMk cId="4281697460" sldId="372"/>
            <ac:spMk id="5" creationId="{0A55B544-E032-3793-3063-92F4100C482D}"/>
          </ac:spMkLst>
        </pc:spChg>
        <pc:spChg chg="mod">
          <ac:chgData name="JAIN, MIHIKA" userId="ed1769e8-6b6d-4ba8-8c2d-cff322adbfed" providerId="ADAL" clId="{7C0849FA-A7DD-1544-B669-573DF6587C0D}" dt="2023-06-05T06:35:40.955" v="13804" actId="20577"/>
          <ac:spMkLst>
            <pc:docMk/>
            <pc:sldMk cId="4281697460" sldId="372"/>
            <ac:spMk id="6" creationId="{3C4D2038-272C-0BE7-D596-F176EC05461E}"/>
          </ac:spMkLst>
        </pc:spChg>
        <pc:spChg chg="del">
          <ac:chgData name="JAIN, MIHIKA" userId="ed1769e8-6b6d-4ba8-8c2d-cff322adbfed" providerId="ADAL" clId="{7C0849FA-A7DD-1544-B669-573DF6587C0D}" dt="2023-06-01T04:26:27.069" v="13440" actId="931"/>
          <ac:spMkLst>
            <pc:docMk/>
            <pc:sldMk cId="4281697460" sldId="372"/>
            <ac:spMk id="7" creationId="{69249B2C-D5FE-A14A-32C6-4A57317A650E}"/>
          </ac:spMkLst>
        </pc:spChg>
        <pc:spChg chg="del">
          <ac:chgData name="JAIN, MIHIKA" userId="ed1769e8-6b6d-4ba8-8c2d-cff322adbfed" providerId="ADAL" clId="{7C0849FA-A7DD-1544-B669-573DF6587C0D}" dt="2023-05-27T10:07:14.918" v="10495" actId="478"/>
          <ac:spMkLst>
            <pc:docMk/>
            <pc:sldMk cId="4281697460" sldId="372"/>
            <ac:spMk id="8" creationId="{6030DEFE-ADDE-530F-6AAB-13496C7CC432}"/>
          </ac:spMkLst>
        </pc:spChg>
        <pc:spChg chg="add del mod">
          <ac:chgData name="JAIN, MIHIKA" userId="ed1769e8-6b6d-4ba8-8c2d-cff322adbfed" providerId="ADAL" clId="{7C0849FA-A7DD-1544-B669-573DF6587C0D}" dt="2023-06-05T06:36:41.003" v="13813" actId="478"/>
          <ac:spMkLst>
            <pc:docMk/>
            <pc:sldMk cId="4281697460" sldId="372"/>
            <ac:spMk id="18" creationId="{6C6C272E-1030-0FE9-A66F-AD645C182450}"/>
          </ac:spMkLst>
        </pc:spChg>
        <pc:spChg chg="add del mod">
          <ac:chgData name="JAIN, MIHIKA" userId="ed1769e8-6b6d-4ba8-8c2d-cff322adbfed" providerId="ADAL" clId="{7C0849FA-A7DD-1544-B669-573DF6587C0D}" dt="2023-06-05T14:26:49.523" v="14366" actId="478"/>
          <ac:spMkLst>
            <pc:docMk/>
            <pc:sldMk cId="4281697460" sldId="372"/>
            <ac:spMk id="20" creationId="{1DCBE185-6C26-A873-DF12-CF295EA6B965}"/>
          </ac:spMkLst>
        </pc:spChg>
        <pc:picChg chg="add del mod">
          <ac:chgData name="JAIN, MIHIKA" userId="ed1769e8-6b6d-4ba8-8c2d-cff322adbfed" providerId="ADAL" clId="{7C0849FA-A7DD-1544-B669-573DF6587C0D}" dt="2023-06-05T14:26:45.364" v="14364" actId="478"/>
          <ac:picMkLst>
            <pc:docMk/>
            <pc:sldMk cId="4281697460" sldId="372"/>
            <ac:picMk id="10" creationId="{4C59CD41-64B5-A90E-FD0D-604727048BDF}"/>
          </ac:picMkLst>
        </pc:picChg>
        <pc:picChg chg="add del mod">
          <ac:chgData name="JAIN, MIHIKA" userId="ed1769e8-6b6d-4ba8-8c2d-cff322adbfed" providerId="ADAL" clId="{7C0849FA-A7DD-1544-B669-573DF6587C0D}" dt="2023-06-05T14:26:50.804" v="14367" actId="478"/>
          <ac:picMkLst>
            <pc:docMk/>
            <pc:sldMk cId="4281697460" sldId="372"/>
            <ac:picMk id="12" creationId="{E776819B-B9E3-0555-B188-470651C05604}"/>
          </ac:picMkLst>
        </pc:picChg>
        <pc:picChg chg="add del mod">
          <ac:chgData name="JAIN, MIHIKA" userId="ed1769e8-6b6d-4ba8-8c2d-cff322adbfed" providerId="ADAL" clId="{7C0849FA-A7DD-1544-B669-573DF6587C0D}" dt="2023-06-05T14:27:54.569" v="14373" actId="478"/>
          <ac:picMkLst>
            <pc:docMk/>
            <pc:sldMk cId="4281697460" sldId="372"/>
            <ac:picMk id="21" creationId="{36F7C6E8-F981-16AB-3305-DCEFE004BF10}"/>
          </ac:picMkLst>
        </pc:picChg>
        <pc:picChg chg="add mod">
          <ac:chgData name="JAIN, MIHIKA" userId="ed1769e8-6b6d-4ba8-8c2d-cff322adbfed" providerId="ADAL" clId="{7C0849FA-A7DD-1544-B669-573DF6587C0D}" dt="2023-06-05T14:30:27.577" v="14377" actId="1076"/>
          <ac:picMkLst>
            <pc:docMk/>
            <pc:sldMk cId="4281697460" sldId="372"/>
            <ac:picMk id="22" creationId="{4668B934-728C-4B86-A263-91391D488C83}"/>
          </ac:picMkLst>
        </pc:picChg>
        <pc:cxnChg chg="add del mod">
          <ac:chgData name="JAIN, MIHIKA" userId="ed1769e8-6b6d-4ba8-8c2d-cff322adbfed" providerId="ADAL" clId="{7C0849FA-A7DD-1544-B669-573DF6587C0D}" dt="2023-06-05T06:36:56.470" v="13816" actId="478"/>
          <ac:cxnSpMkLst>
            <pc:docMk/>
            <pc:sldMk cId="4281697460" sldId="372"/>
            <ac:cxnSpMk id="14" creationId="{6F223EB6-66B5-8174-460F-C948DD1028A3}"/>
          </ac:cxnSpMkLst>
        </pc:cxnChg>
      </pc:sldChg>
      <pc:sldChg chg="addSp delSp modSp new del mod modNotesTx">
        <pc:chgData name="JAIN, MIHIKA" userId="ed1769e8-6b6d-4ba8-8c2d-cff322adbfed" providerId="ADAL" clId="{7C0849FA-A7DD-1544-B669-573DF6587C0D}" dt="2023-06-01T05:16:24.928" v="13596" actId="2696"/>
        <pc:sldMkLst>
          <pc:docMk/>
          <pc:sldMk cId="1675315855" sldId="373"/>
        </pc:sldMkLst>
        <pc:spChg chg="del">
          <ac:chgData name="JAIN, MIHIKA" userId="ed1769e8-6b6d-4ba8-8c2d-cff322adbfed" providerId="ADAL" clId="{7C0849FA-A7DD-1544-B669-573DF6587C0D}" dt="2023-05-26T10:50:06.219" v="9851" actId="478"/>
          <ac:spMkLst>
            <pc:docMk/>
            <pc:sldMk cId="1675315855" sldId="373"/>
            <ac:spMk id="2" creationId="{47E87072-237C-2B62-7337-7F1BABC0D38D}"/>
          </ac:spMkLst>
        </pc:spChg>
        <pc:spChg chg="del">
          <ac:chgData name="JAIN, MIHIKA" userId="ed1769e8-6b6d-4ba8-8c2d-cff322adbfed" providerId="ADAL" clId="{7C0849FA-A7DD-1544-B669-573DF6587C0D}" dt="2023-05-26T10:51:12.520" v="9864" actId="478"/>
          <ac:spMkLst>
            <pc:docMk/>
            <pc:sldMk cId="1675315855" sldId="373"/>
            <ac:spMk id="5" creationId="{D1F6DE2E-D904-9E44-E1C6-F15FB2ECCE4D}"/>
          </ac:spMkLst>
        </pc:spChg>
        <pc:spChg chg="del">
          <ac:chgData name="JAIN, MIHIKA" userId="ed1769e8-6b6d-4ba8-8c2d-cff322adbfed" providerId="ADAL" clId="{7C0849FA-A7DD-1544-B669-573DF6587C0D}" dt="2023-05-26T10:50:34.451" v="9853"/>
          <ac:spMkLst>
            <pc:docMk/>
            <pc:sldMk cId="1675315855" sldId="373"/>
            <ac:spMk id="6" creationId="{653ACF18-920D-D411-AB37-AB56941F8646}"/>
          </ac:spMkLst>
        </pc:spChg>
        <pc:spChg chg="del">
          <ac:chgData name="JAIN, MIHIKA" userId="ed1769e8-6b6d-4ba8-8c2d-cff322adbfed" providerId="ADAL" clId="{7C0849FA-A7DD-1544-B669-573DF6587C0D}" dt="2023-05-26T10:50:46.369" v="9857" actId="478"/>
          <ac:spMkLst>
            <pc:docMk/>
            <pc:sldMk cId="1675315855" sldId="373"/>
            <ac:spMk id="7" creationId="{8999F166-4CFF-6619-E921-18FEF15637DC}"/>
          </ac:spMkLst>
        </pc:spChg>
        <pc:spChg chg="del">
          <ac:chgData name="JAIN, MIHIKA" userId="ed1769e8-6b6d-4ba8-8c2d-cff322adbfed" providerId="ADAL" clId="{7C0849FA-A7DD-1544-B669-573DF6587C0D}" dt="2023-05-26T10:50:19.398" v="9852" actId="478"/>
          <ac:spMkLst>
            <pc:docMk/>
            <pc:sldMk cId="1675315855" sldId="373"/>
            <ac:spMk id="8" creationId="{07602396-A86F-2708-2072-EB0D981D0130}"/>
          </ac:spMkLst>
        </pc:spChg>
        <pc:spChg chg="add mod">
          <ac:chgData name="JAIN, MIHIKA" userId="ed1769e8-6b6d-4ba8-8c2d-cff322adbfed" providerId="ADAL" clId="{7C0849FA-A7DD-1544-B669-573DF6587C0D}" dt="2023-05-26T10:50:03.778" v="9850"/>
          <ac:spMkLst>
            <pc:docMk/>
            <pc:sldMk cId="1675315855" sldId="373"/>
            <ac:spMk id="9" creationId="{A80B4CBB-9033-9E63-8134-2A351613DB2D}"/>
          </ac:spMkLst>
        </pc:spChg>
        <pc:spChg chg="add del mod">
          <ac:chgData name="JAIN, MIHIKA" userId="ed1769e8-6b6d-4ba8-8c2d-cff322adbfed" providerId="ADAL" clId="{7C0849FA-A7DD-1544-B669-573DF6587C0D}" dt="2023-05-26T10:50:51.457" v="9859" actId="478"/>
          <ac:spMkLst>
            <pc:docMk/>
            <pc:sldMk cId="1675315855" sldId="373"/>
            <ac:spMk id="13" creationId="{DB6B479D-0506-25E3-D60F-47694EBDE738}"/>
          </ac:spMkLst>
        </pc:spChg>
        <pc:spChg chg="add del mod">
          <ac:chgData name="JAIN, MIHIKA" userId="ed1769e8-6b6d-4ba8-8c2d-cff322adbfed" providerId="ADAL" clId="{7C0849FA-A7DD-1544-B669-573DF6587C0D}" dt="2023-05-26T11:50:51.047" v="10350" actId="478"/>
          <ac:spMkLst>
            <pc:docMk/>
            <pc:sldMk cId="1675315855" sldId="373"/>
            <ac:spMk id="19" creationId="{CCDD6416-53E2-BE47-104C-D0CD90C6DA67}"/>
          </ac:spMkLst>
        </pc:spChg>
        <pc:spChg chg="add del mod">
          <ac:chgData name="JAIN, MIHIKA" userId="ed1769e8-6b6d-4ba8-8c2d-cff322adbfed" providerId="ADAL" clId="{7C0849FA-A7DD-1544-B669-573DF6587C0D}" dt="2023-05-26T11:48:21.829" v="10324" actId="478"/>
          <ac:spMkLst>
            <pc:docMk/>
            <pc:sldMk cId="1675315855" sldId="373"/>
            <ac:spMk id="20" creationId="{FFB22947-8726-4C7E-2D27-84E37A954A52}"/>
          </ac:spMkLst>
        </pc:spChg>
        <pc:spChg chg="add del mod topLvl">
          <ac:chgData name="JAIN, MIHIKA" userId="ed1769e8-6b6d-4ba8-8c2d-cff322adbfed" providerId="ADAL" clId="{7C0849FA-A7DD-1544-B669-573DF6587C0D}" dt="2023-05-26T11:49:52.428" v="10340" actId="478"/>
          <ac:spMkLst>
            <pc:docMk/>
            <pc:sldMk cId="1675315855" sldId="373"/>
            <ac:spMk id="21" creationId="{86F01729-2260-1DE4-8ED9-2B9EBF770066}"/>
          </ac:spMkLst>
        </pc:spChg>
        <pc:spChg chg="add del mod topLvl">
          <ac:chgData name="JAIN, MIHIKA" userId="ed1769e8-6b6d-4ba8-8c2d-cff322adbfed" providerId="ADAL" clId="{7C0849FA-A7DD-1544-B669-573DF6587C0D}" dt="2023-05-26T11:49:25.761" v="10334" actId="478"/>
          <ac:spMkLst>
            <pc:docMk/>
            <pc:sldMk cId="1675315855" sldId="373"/>
            <ac:spMk id="22" creationId="{551DEFDA-34DA-B8AF-A034-0B84F6B76DA1}"/>
          </ac:spMkLst>
        </pc:spChg>
        <pc:spChg chg="add del mod">
          <ac:chgData name="JAIN, MIHIKA" userId="ed1769e8-6b6d-4ba8-8c2d-cff322adbfed" providerId="ADAL" clId="{7C0849FA-A7DD-1544-B669-573DF6587C0D}" dt="2023-05-26T11:16:12.389" v="10010" actId="478"/>
          <ac:spMkLst>
            <pc:docMk/>
            <pc:sldMk cId="1675315855" sldId="373"/>
            <ac:spMk id="23" creationId="{AE11811F-1D81-682C-2D48-8A1F494E7EDF}"/>
          </ac:spMkLst>
        </pc:spChg>
        <pc:spChg chg="add mod">
          <ac:chgData name="JAIN, MIHIKA" userId="ed1769e8-6b6d-4ba8-8c2d-cff322adbfed" providerId="ADAL" clId="{7C0849FA-A7DD-1544-B669-573DF6587C0D}" dt="2023-05-29T04:38:24.062" v="11399" actId="13926"/>
          <ac:spMkLst>
            <pc:docMk/>
            <pc:sldMk cId="1675315855" sldId="373"/>
            <ac:spMk id="24" creationId="{DB3F89CC-34D2-D69A-801B-F6E22A2857FF}"/>
          </ac:spMkLst>
        </pc:spChg>
        <pc:spChg chg="add mod">
          <ac:chgData name="JAIN, MIHIKA" userId="ed1769e8-6b6d-4ba8-8c2d-cff322adbfed" providerId="ADAL" clId="{7C0849FA-A7DD-1544-B669-573DF6587C0D}" dt="2023-05-26T12:13:39.677" v="10411" actId="13926"/>
          <ac:spMkLst>
            <pc:docMk/>
            <pc:sldMk cId="1675315855" sldId="373"/>
            <ac:spMk id="25" creationId="{6E7D7E3B-B4B0-DDEF-A092-E07EE7DC2D1A}"/>
          </ac:spMkLst>
        </pc:spChg>
        <pc:spChg chg="add mod">
          <ac:chgData name="JAIN, MIHIKA" userId="ed1769e8-6b6d-4ba8-8c2d-cff322adbfed" providerId="ADAL" clId="{7C0849FA-A7DD-1544-B669-573DF6587C0D}" dt="2023-05-29T04:38:33.144" v="11402" actId="13926"/>
          <ac:spMkLst>
            <pc:docMk/>
            <pc:sldMk cId="1675315855" sldId="373"/>
            <ac:spMk id="26" creationId="{EC7ABF4A-1E74-B2B7-1204-A62E47D93607}"/>
          </ac:spMkLst>
        </pc:spChg>
        <pc:spChg chg="add del mod">
          <ac:chgData name="JAIN, MIHIKA" userId="ed1769e8-6b6d-4ba8-8c2d-cff322adbfed" providerId="ADAL" clId="{7C0849FA-A7DD-1544-B669-573DF6587C0D}" dt="2023-05-26T12:13:39.677" v="10411" actId="13926"/>
          <ac:spMkLst>
            <pc:docMk/>
            <pc:sldMk cId="1675315855" sldId="373"/>
            <ac:spMk id="28" creationId="{46E2CC10-3EF6-4485-15C3-2F760BA87783}"/>
          </ac:spMkLst>
        </pc:spChg>
        <pc:spChg chg="add mod">
          <ac:chgData name="JAIN, MIHIKA" userId="ed1769e8-6b6d-4ba8-8c2d-cff322adbfed" providerId="ADAL" clId="{7C0849FA-A7DD-1544-B669-573DF6587C0D}" dt="2023-05-26T12:13:39.677" v="10411" actId="13926"/>
          <ac:spMkLst>
            <pc:docMk/>
            <pc:sldMk cId="1675315855" sldId="373"/>
            <ac:spMk id="29" creationId="{066EEA18-7F91-CAE3-E24C-1EA6349AB643}"/>
          </ac:spMkLst>
        </pc:spChg>
        <pc:spChg chg="add mod">
          <ac:chgData name="JAIN, MIHIKA" userId="ed1769e8-6b6d-4ba8-8c2d-cff322adbfed" providerId="ADAL" clId="{7C0849FA-A7DD-1544-B669-573DF6587C0D}" dt="2023-05-26T12:13:39.677" v="10411" actId="13926"/>
          <ac:spMkLst>
            <pc:docMk/>
            <pc:sldMk cId="1675315855" sldId="373"/>
            <ac:spMk id="30" creationId="{02E484D6-1103-DB76-2F5B-C82797133554}"/>
          </ac:spMkLst>
        </pc:spChg>
        <pc:spChg chg="add mod">
          <ac:chgData name="JAIN, MIHIKA" userId="ed1769e8-6b6d-4ba8-8c2d-cff322adbfed" providerId="ADAL" clId="{7C0849FA-A7DD-1544-B669-573DF6587C0D}" dt="2023-05-26T12:13:39.677" v="10411" actId="13926"/>
          <ac:spMkLst>
            <pc:docMk/>
            <pc:sldMk cId="1675315855" sldId="373"/>
            <ac:spMk id="31" creationId="{EA92B4D2-A7DA-6D5B-8A55-A996C308E670}"/>
          </ac:spMkLst>
        </pc:spChg>
        <pc:spChg chg="add mod topLvl">
          <ac:chgData name="JAIN, MIHIKA" userId="ed1769e8-6b6d-4ba8-8c2d-cff322adbfed" providerId="ADAL" clId="{7C0849FA-A7DD-1544-B669-573DF6587C0D}" dt="2023-05-26T12:13:39.677" v="10411" actId="13926"/>
          <ac:spMkLst>
            <pc:docMk/>
            <pc:sldMk cId="1675315855" sldId="373"/>
            <ac:spMk id="32" creationId="{C5C7548D-D839-5F6A-E5B7-06A68CA4B710}"/>
          </ac:spMkLst>
        </pc:spChg>
        <pc:spChg chg="add mod topLvl">
          <ac:chgData name="JAIN, MIHIKA" userId="ed1769e8-6b6d-4ba8-8c2d-cff322adbfed" providerId="ADAL" clId="{7C0849FA-A7DD-1544-B669-573DF6587C0D}" dt="2023-05-26T12:13:39.677" v="10411" actId="13926"/>
          <ac:spMkLst>
            <pc:docMk/>
            <pc:sldMk cId="1675315855" sldId="373"/>
            <ac:spMk id="33" creationId="{6B5671D5-D5F6-FF98-9A56-16BD7DDEF79C}"/>
          </ac:spMkLst>
        </pc:spChg>
        <pc:spChg chg="add mod">
          <ac:chgData name="JAIN, MIHIKA" userId="ed1769e8-6b6d-4ba8-8c2d-cff322adbfed" providerId="ADAL" clId="{7C0849FA-A7DD-1544-B669-573DF6587C0D}" dt="2023-05-26T12:13:39.677" v="10411" actId="13926"/>
          <ac:spMkLst>
            <pc:docMk/>
            <pc:sldMk cId="1675315855" sldId="373"/>
            <ac:spMk id="34" creationId="{851C9550-E5A9-F4EF-20A2-277449674D07}"/>
          </ac:spMkLst>
        </pc:spChg>
        <pc:spChg chg="add del mod topLvl">
          <ac:chgData name="JAIN, MIHIKA" userId="ed1769e8-6b6d-4ba8-8c2d-cff322adbfed" providerId="ADAL" clId="{7C0849FA-A7DD-1544-B669-573DF6587C0D}" dt="2023-05-26T12:13:39.677" v="10411" actId="13926"/>
          <ac:spMkLst>
            <pc:docMk/>
            <pc:sldMk cId="1675315855" sldId="373"/>
            <ac:spMk id="35" creationId="{A116F366-DA5A-61A0-1C40-6F15C4DB2997}"/>
          </ac:spMkLst>
        </pc:spChg>
        <pc:spChg chg="add mod">
          <ac:chgData name="JAIN, MIHIKA" userId="ed1769e8-6b6d-4ba8-8c2d-cff322adbfed" providerId="ADAL" clId="{7C0849FA-A7DD-1544-B669-573DF6587C0D}" dt="2023-05-26T12:13:39.677" v="10411" actId="13926"/>
          <ac:spMkLst>
            <pc:docMk/>
            <pc:sldMk cId="1675315855" sldId="373"/>
            <ac:spMk id="36" creationId="{90431DDE-27C5-5221-C20E-14DDBE4BE67E}"/>
          </ac:spMkLst>
        </pc:spChg>
        <pc:spChg chg="add mod">
          <ac:chgData name="JAIN, MIHIKA" userId="ed1769e8-6b6d-4ba8-8c2d-cff322adbfed" providerId="ADAL" clId="{7C0849FA-A7DD-1544-B669-573DF6587C0D}" dt="2023-05-26T12:13:39.677" v="10411" actId="13926"/>
          <ac:spMkLst>
            <pc:docMk/>
            <pc:sldMk cId="1675315855" sldId="373"/>
            <ac:spMk id="37" creationId="{1D8C52C3-9514-A1BD-4C8E-775AD37DCD1A}"/>
          </ac:spMkLst>
        </pc:spChg>
        <pc:spChg chg="add del mod topLvl">
          <ac:chgData name="JAIN, MIHIKA" userId="ed1769e8-6b6d-4ba8-8c2d-cff322adbfed" providerId="ADAL" clId="{7C0849FA-A7DD-1544-B669-573DF6587C0D}" dt="2023-05-26T11:47:33.561" v="10317" actId="478"/>
          <ac:spMkLst>
            <pc:docMk/>
            <pc:sldMk cId="1675315855" sldId="373"/>
            <ac:spMk id="40" creationId="{6FC06195-64D0-AF5A-D3F9-032CF5C417BC}"/>
          </ac:spMkLst>
        </pc:spChg>
        <pc:spChg chg="add del mod topLvl">
          <ac:chgData name="JAIN, MIHIKA" userId="ed1769e8-6b6d-4ba8-8c2d-cff322adbfed" providerId="ADAL" clId="{7C0849FA-A7DD-1544-B669-573DF6587C0D}" dt="2023-05-26T12:13:52.554" v="10413" actId="13926"/>
          <ac:spMkLst>
            <pc:docMk/>
            <pc:sldMk cId="1675315855" sldId="373"/>
            <ac:spMk id="41" creationId="{F787DD16-E3BD-8A1C-46FC-AE8FC4132252}"/>
          </ac:spMkLst>
        </pc:spChg>
        <pc:spChg chg="add del mod topLvl">
          <ac:chgData name="JAIN, MIHIKA" userId="ed1769e8-6b6d-4ba8-8c2d-cff322adbfed" providerId="ADAL" clId="{7C0849FA-A7DD-1544-B669-573DF6587C0D}" dt="2023-05-26T11:46:45.455" v="10304" actId="478"/>
          <ac:spMkLst>
            <pc:docMk/>
            <pc:sldMk cId="1675315855" sldId="373"/>
            <ac:spMk id="42" creationId="{1E69E549-767A-B266-C0D2-E15F42638B12}"/>
          </ac:spMkLst>
        </pc:spChg>
        <pc:spChg chg="mod topLvl">
          <ac:chgData name="JAIN, MIHIKA" userId="ed1769e8-6b6d-4ba8-8c2d-cff322adbfed" providerId="ADAL" clId="{7C0849FA-A7DD-1544-B669-573DF6587C0D}" dt="2023-05-26T12:13:39.677" v="10411" actId="13926"/>
          <ac:spMkLst>
            <pc:docMk/>
            <pc:sldMk cId="1675315855" sldId="373"/>
            <ac:spMk id="45" creationId="{7B6CAB9C-68F9-A7D4-173B-83C0C9FA22C8}"/>
          </ac:spMkLst>
        </pc:spChg>
        <pc:spChg chg="del mod topLvl">
          <ac:chgData name="JAIN, MIHIKA" userId="ed1769e8-6b6d-4ba8-8c2d-cff322adbfed" providerId="ADAL" clId="{7C0849FA-A7DD-1544-B669-573DF6587C0D}" dt="2023-05-26T11:49:45.227" v="10338" actId="478"/>
          <ac:spMkLst>
            <pc:docMk/>
            <pc:sldMk cId="1675315855" sldId="373"/>
            <ac:spMk id="46" creationId="{E1E13475-C1DD-3372-711A-FECCA00E2EE6}"/>
          </ac:spMkLst>
        </pc:spChg>
        <pc:spChg chg="add del mod topLvl">
          <ac:chgData name="JAIN, MIHIKA" userId="ed1769e8-6b6d-4ba8-8c2d-cff322adbfed" providerId="ADAL" clId="{7C0849FA-A7DD-1544-B669-573DF6587C0D}" dt="2023-05-26T12:13:39.677" v="10411" actId="13926"/>
          <ac:spMkLst>
            <pc:docMk/>
            <pc:sldMk cId="1675315855" sldId="373"/>
            <ac:spMk id="48" creationId="{F4134992-209F-58A0-3BB9-B8FF5DAE389E}"/>
          </ac:spMkLst>
        </pc:spChg>
        <pc:spChg chg="del mod topLvl">
          <ac:chgData name="JAIN, MIHIKA" userId="ed1769e8-6b6d-4ba8-8c2d-cff322adbfed" providerId="ADAL" clId="{7C0849FA-A7DD-1544-B669-573DF6587C0D}" dt="2023-05-26T11:48:53.422" v="10329" actId="478"/>
          <ac:spMkLst>
            <pc:docMk/>
            <pc:sldMk cId="1675315855" sldId="373"/>
            <ac:spMk id="49" creationId="{FBD387BF-5F2C-0878-FC42-D7311E443114}"/>
          </ac:spMkLst>
        </pc:spChg>
        <pc:spChg chg="mod">
          <ac:chgData name="JAIN, MIHIKA" userId="ed1769e8-6b6d-4ba8-8c2d-cff322adbfed" providerId="ADAL" clId="{7C0849FA-A7DD-1544-B669-573DF6587C0D}" dt="2023-05-26T11:39:41.885" v="10230"/>
          <ac:spMkLst>
            <pc:docMk/>
            <pc:sldMk cId="1675315855" sldId="373"/>
            <ac:spMk id="51" creationId="{DB1BC3BB-EAF3-A8FA-ABEA-15643C38210D}"/>
          </ac:spMkLst>
        </pc:spChg>
        <pc:spChg chg="mod">
          <ac:chgData name="JAIN, MIHIKA" userId="ed1769e8-6b6d-4ba8-8c2d-cff322adbfed" providerId="ADAL" clId="{7C0849FA-A7DD-1544-B669-573DF6587C0D}" dt="2023-05-26T11:39:41.885" v="10230"/>
          <ac:spMkLst>
            <pc:docMk/>
            <pc:sldMk cId="1675315855" sldId="373"/>
            <ac:spMk id="52" creationId="{981F9565-5223-9FBA-79D3-1DACC2DD2A62}"/>
          </ac:spMkLst>
        </pc:spChg>
        <pc:spChg chg="mod">
          <ac:chgData name="JAIN, MIHIKA" userId="ed1769e8-6b6d-4ba8-8c2d-cff322adbfed" providerId="ADAL" clId="{7C0849FA-A7DD-1544-B669-573DF6587C0D}" dt="2023-05-26T11:39:50.277" v="10232"/>
          <ac:spMkLst>
            <pc:docMk/>
            <pc:sldMk cId="1675315855" sldId="373"/>
            <ac:spMk id="54" creationId="{62FAC55C-E5E1-AA2D-35A4-240605C48790}"/>
          </ac:spMkLst>
        </pc:spChg>
        <pc:spChg chg="mod">
          <ac:chgData name="JAIN, MIHIKA" userId="ed1769e8-6b6d-4ba8-8c2d-cff322adbfed" providerId="ADAL" clId="{7C0849FA-A7DD-1544-B669-573DF6587C0D}" dt="2023-05-26T11:39:50.277" v="10232"/>
          <ac:spMkLst>
            <pc:docMk/>
            <pc:sldMk cId="1675315855" sldId="373"/>
            <ac:spMk id="55" creationId="{F5BE147D-5468-456F-F7B5-B5D378C9F100}"/>
          </ac:spMkLst>
        </pc:spChg>
        <pc:spChg chg="add mod">
          <ac:chgData name="JAIN, MIHIKA" userId="ed1769e8-6b6d-4ba8-8c2d-cff322adbfed" providerId="ADAL" clId="{7C0849FA-A7DD-1544-B669-573DF6587C0D}" dt="2023-05-26T12:13:39.677" v="10411" actId="13926"/>
          <ac:spMkLst>
            <pc:docMk/>
            <pc:sldMk cId="1675315855" sldId="373"/>
            <ac:spMk id="56" creationId="{6BA5C812-0162-8A39-5EDD-6E8C72683455}"/>
          </ac:spMkLst>
        </pc:spChg>
        <pc:spChg chg="add del mod">
          <ac:chgData name="JAIN, MIHIKA" userId="ed1769e8-6b6d-4ba8-8c2d-cff322adbfed" providerId="ADAL" clId="{7C0849FA-A7DD-1544-B669-573DF6587C0D}" dt="2023-05-26T11:40:40.089" v="10246"/>
          <ac:spMkLst>
            <pc:docMk/>
            <pc:sldMk cId="1675315855" sldId="373"/>
            <ac:spMk id="57" creationId="{F3410E65-0390-9C62-2156-5D51309B4E3F}"/>
          </ac:spMkLst>
        </pc:spChg>
        <pc:spChg chg="add del mod">
          <ac:chgData name="JAIN, MIHIKA" userId="ed1769e8-6b6d-4ba8-8c2d-cff322adbfed" providerId="ADAL" clId="{7C0849FA-A7DD-1544-B669-573DF6587C0D}" dt="2023-05-26T11:40:50.887" v="10248" actId="478"/>
          <ac:spMkLst>
            <pc:docMk/>
            <pc:sldMk cId="1675315855" sldId="373"/>
            <ac:spMk id="58" creationId="{9BFAE800-5A7F-9E76-2B09-BAFBCA26A8C7}"/>
          </ac:spMkLst>
        </pc:spChg>
        <pc:spChg chg="add del mod">
          <ac:chgData name="JAIN, MIHIKA" userId="ed1769e8-6b6d-4ba8-8c2d-cff322adbfed" providerId="ADAL" clId="{7C0849FA-A7DD-1544-B669-573DF6587C0D}" dt="2023-05-26T11:40:54.547" v="10250" actId="478"/>
          <ac:spMkLst>
            <pc:docMk/>
            <pc:sldMk cId="1675315855" sldId="373"/>
            <ac:spMk id="59" creationId="{2E8BBEC3-20A0-08FA-222E-DA11DF52448F}"/>
          </ac:spMkLst>
        </pc:spChg>
        <pc:spChg chg="add mod">
          <ac:chgData name="JAIN, MIHIKA" userId="ed1769e8-6b6d-4ba8-8c2d-cff322adbfed" providerId="ADAL" clId="{7C0849FA-A7DD-1544-B669-573DF6587C0D}" dt="2023-05-26T12:13:39.677" v="10411" actId="13926"/>
          <ac:spMkLst>
            <pc:docMk/>
            <pc:sldMk cId="1675315855" sldId="373"/>
            <ac:spMk id="60" creationId="{699E4BF4-2B77-3086-C460-8EDAD4237A7D}"/>
          </ac:spMkLst>
        </pc:spChg>
        <pc:spChg chg="add mod">
          <ac:chgData name="JAIN, MIHIKA" userId="ed1769e8-6b6d-4ba8-8c2d-cff322adbfed" providerId="ADAL" clId="{7C0849FA-A7DD-1544-B669-573DF6587C0D}" dt="2023-05-26T12:13:39.677" v="10411" actId="13926"/>
          <ac:spMkLst>
            <pc:docMk/>
            <pc:sldMk cId="1675315855" sldId="373"/>
            <ac:spMk id="61" creationId="{E702DC90-A393-CBDB-857E-EEA37AAED553}"/>
          </ac:spMkLst>
        </pc:spChg>
        <pc:spChg chg="add del mod">
          <ac:chgData name="JAIN, MIHIKA" userId="ed1769e8-6b6d-4ba8-8c2d-cff322adbfed" providerId="ADAL" clId="{7C0849FA-A7DD-1544-B669-573DF6587C0D}" dt="2023-05-26T11:45:19.536" v="10288"/>
          <ac:spMkLst>
            <pc:docMk/>
            <pc:sldMk cId="1675315855" sldId="373"/>
            <ac:spMk id="63" creationId="{A9271A82-9C7A-CF36-698A-D6E78EB76C68}"/>
          </ac:spMkLst>
        </pc:spChg>
        <pc:spChg chg="mod">
          <ac:chgData name="JAIN, MIHIKA" userId="ed1769e8-6b6d-4ba8-8c2d-cff322adbfed" providerId="ADAL" clId="{7C0849FA-A7DD-1544-B669-573DF6587C0D}" dt="2023-05-26T11:45:29.188" v="10289"/>
          <ac:spMkLst>
            <pc:docMk/>
            <pc:sldMk cId="1675315855" sldId="373"/>
            <ac:spMk id="65" creationId="{ED448407-F8AC-E85E-D0CD-9DF43693C1AA}"/>
          </ac:spMkLst>
        </pc:spChg>
        <pc:spChg chg="mod">
          <ac:chgData name="JAIN, MIHIKA" userId="ed1769e8-6b6d-4ba8-8c2d-cff322adbfed" providerId="ADAL" clId="{7C0849FA-A7DD-1544-B669-573DF6587C0D}" dt="2023-05-26T11:45:29.188" v="10289"/>
          <ac:spMkLst>
            <pc:docMk/>
            <pc:sldMk cId="1675315855" sldId="373"/>
            <ac:spMk id="66" creationId="{C00A77CC-215C-D807-E988-66B0F146DFE6}"/>
          </ac:spMkLst>
        </pc:spChg>
        <pc:spChg chg="del mod topLvl">
          <ac:chgData name="JAIN, MIHIKA" userId="ed1769e8-6b6d-4ba8-8c2d-cff322adbfed" providerId="ADAL" clId="{7C0849FA-A7DD-1544-B669-573DF6587C0D}" dt="2023-05-26T11:47:49.615" v="10320" actId="478"/>
          <ac:spMkLst>
            <pc:docMk/>
            <pc:sldMk cId="1675315855" sldId="373"/>
            <ac:spMk id="68" creationId="{EA18A464-C844-1997-4D59-91407BD7BB12}"/>
          </ac:spMkLst>
        </pc:spChg>
        <pc:spChg chg="mod topLvl">
          <ac:chgData name="JAIN, MIHIKA" userId="ed1769e8-6b6d-4ba8-8c2d-cff322adbfed" providerId="ADAL" clId="{7C0849FA-A7DD-1544-B669-573DF6587C0D}" dt="2023-05-26T12:13:52.554" v="10413" actId="13926"/>
          <ac:spMkLst>
            <pc:docMk/>
            <pc:sldMk cId="1675315855" sldId="373"/>
            <ac:spMk id="69" creationId="{CACB5BAE-6EC0-03AD-D09F-E0035A17930D}"/>
          </ac:spMkLst>
        </pc:spChg>
        <pc:spChg chg="add del mod">
          <ac:chgData name="JAIN, MIHIKA" userId="ed1769e8-6b6d-4ba8-8c2d-cff322adbfed" providerId="ADAL" clId="{7C0849FA-A7DD-1544-B669-573DF6587C0D}" dt="2023-05-26T11:47:27.024" v="10314" actId="478"/>
          <ac:spMkLst>
            <pc:docMk/>
            <pc:sldMk cId="1675315855" sldId="373"/>
            <ac:spMk id="71" creationId="{957C69BC-68C3-439D-C960-FAAB509AABB8}"/>
          </ac:spMkLst>
        </pc:spChg>
        <pc:spChg chg="add del mod">
          <ac:chgData name="JAIN, MIHIKA" userId="ed1769e8-6b6d-4ba8-8c2d-cff322adbfed" providerId="ADAL" clId="{7C0849FA-A7DD-1544-B669-573DF6587C0D}" dt="2023-05-26T11:47:29.622" v="10316" actId="478"/>
          <ac:spMkLst>
            <pc:docMk/>
            <pc:sldMk cId="1675315855" sldId="373"/>
            <ac:spMk id="73" creationId="{69DFBD48-3931-D73C-C5D9-5A2FF2170AB6}"/>
          </ac:spMkLst>
        </pc:spChg>
        <pc:spChg chg="add mod">
          <ac:chgData name="JAIN, MIHIKA" userId="ed1769e8-6b6d-4ba8-8c2d-cff322adbfed" providerId="ADAL" clId="{7C0849FA-A7DD-1544-B669-573DF6587C0D}" dt="2023-05-26T12:13:39.677" v="10411" actId="13926"/>
          <ac:spMkLst>
            <pc:docMk/>
            <pc:sldMk cId="1675315855" sldId="373"/>
            <ac:spMk id="74" creationId="{70155681-AF8D-517C-87FE-D98B2F71AB93}"/>
          </ac:spMkLst>
        </pc:spChg>
        <pc:spChg chg="add mod">
          <ac:chgData name="JAIN, MIHIKA" userId="ed1769e8-6b6d-4ba8-8c2d-cff322adbfed" providerId="ADAL" clId="{7C0849FA-A7DD-1544-B669-573DF6587C0D}" dt="2023-05-26T12:13:39.677" v="10411" actId="13926"/>
          <ac:spMkLst>
            <pc:docMk/>
            <pc:sldMk cId="1675315855" sldId="373"/>
            <ac:spMk id="75" creationId="{0B73EEDA-FD57-43D2-1540-0251B7EB3C51}"/>
          </ac:spMkLst>
        </pc:spChg>
        <pc:spChg chg="add mod">
          <ac:chgData name="JAIN, MIHIKA" userId="ed1769e8-6b6d-4ba8-8c2d-cff322adbfed" providerId="ADAL" clId="{7C0849FA-A7DD-1544-B669-573DF6587C0D}" dt="2023-05-26T12:13:39.677" v="10411" actId="13926"/>
          <ac:spMkLst>
            <pc:docMk/>
            <pc:sldMk cId="1675315855" sldId="373"/>
            <ac:spMk id="76" creationId="{E3CA034C-9F79-C652-A86D-EA0740FE140A}"/>
          </ac:spMkLst>
        </pc:spChg>
        <pc:grpChg chg="add del mod">
          <ac:chgData name="JAIN, MIHIKA" userId="ed1769e8-6b6d-4ba8-8c2d-cff322adbfed" providerId="ADAL" clId="{7C0849FA-A7DD-1544-B669-573DF6587C0D}" dt="2023-05-26T11:49:50.375" v="10339" actId="165"/>
          <ac:grpSpMkLst>
            <pc:docMk/>
            <pc:sldMk cId="1675315855" sldId="373"/>
            <ac:grpSpMk id="38" creationId="{F177F5FE-CA8A-24E5-6249-A313C8328A0F}"/>
          </ac:grpSpMkLst>
        </pc:grpChg>
        <pc:grpChg chg="add del mod">
          <ac:chgData name="JAIN, MIHIKA" userId="ed1769e8-6b6d-4ba8-8c2d-cff322adbfed" providerId="ADAL" clId="{7C0849FA-A7DD-1544-B669-573DF6587C0D}" dt="2023-05-26T11:47:02.441" v="10305" actId="165"/>
          <ac:grpSpMkLst>
            <pc:docMk/>
            <pc:sldMk cId="1675315855" sldId="373"/>
            <ac:grpSpMk id="39" creationId="{3C06F7B6-9DBE-A31F-2D31-BDC765991CF8}"/>
          </ac:grpSpMkLst>
        </pc:grpChg>
        <pc:grpChg chg="add del mod">
          <ac:chgData name="JAIN, MIHIKA" userId="ed1769e8-6b6d-4ba8-8c2d-cff322adbfed" providerId="ADAL" clId="{7C0849FA-A7DD-1544-B669-573DF6587C0D}" dt="2023-05-26T11:46:39.665" v="10301" actId="165"/>
          <ac:grpSpMkLst>
            <pc:docMk/>
            <pc:sldMk cId="1675315855" sldId="373"/>
            <ac:grpSpMk id="43" creationId="{FC2FA985-892B-2C49-83F6-D460EAD834A8}"/>
          </ac:grpSpMkLst>
        </pc:grpChg>
        <pc:grpChg chg="add del mod">
          <ac:chgData name="JAIN, MIHIKA" userId="ed1769e8-6b6d-4ba8-8c2d-cff322adbfed" providerId="ADAL" clId="{7C0849FA-A7DD-1544-B669-573DF6587C0D}" dt="2023-05-26T11:49:41.308" v="10337" actId="165"/>
          <ac:grpSpMkLst>
            <pc:docMk/>
            <pc:sldMk cId="1675315855" sldId="373"/>
            <ac:grpSpMk id="44" creationId="{866E49D6-42D2-3846-E32B-26AFB9DDD75C}"/>
          </ac:grpSpMkLst>
        </pc:grpChg>
        <pc:grpChg chg="add del mod">
          <ac:chgData name="JAIN, MIHIKA" userId="ed1769e8-6b6d-4ba8-8c2d-cff322adbfed" providerId="ADAL" clId="{7C0849FA-A7DD-1544-B669-573DF6587C0D}" dt="2023-05-26T11:48:50.824" v="10328" actId="165"/>
          <ac:grpSpMkLst>
            <pc:docMk/>
            <pc:sldMk cId="1675315855" sldId="373"/>
            <ac:grpSpMk id="47" creationId="{C127B4B6-BB04-33E2-2ED8-3E4AD1C92A82}"/>
          </ac:grpSpMkLst>
        </pc:grpChg>
        <pc:grpChg chg="add del mod">
          <ac:chgData name="JAIN, MIHIKA" userId="ed1769e8-6b6d-4ba8-8c2d-cff322adbfed" providerId="ADAL" clId="{7C0849FA-A7DD-1544-B669-573DF6587C0D}" dt="2023-05-26T11:39:46.516" v="10231"/>
          <ac:grpSpMkLst>
            <pc:docMk/>
            <pc:sldMk cId="1675315855" sldId="373"/>
            <ac:grpSpMk id="50" creationId="{90E3AD29-D5D3-9E4C-864C-2416E6E948AD}"/>
          </ac:grpSpMkLst>
        </pc:grpChg>
        <pc:grpChg chg="add del mod">
          <ac:chgData name="JAIN, MIHIKA" userId="ed1769e8-6b6d-4ba8-8c2d-cff322adbfed" providerId="ADAL" clId="{7C0849FA-A7DD-1544-B669-573DF6587C0D}" dt="2023-05-26T11:39:51.902" v="10233"/>
          <ac:grpSpMkLst>
            <pc:docMk/>
            <pc:sldMk cId="1675315855" sldId="373"/>
            <ac:grpSpMk id="53" creationId="{30F2B7E6-E270-AB51-E34C-9DC92F0A88BA}"/>
          </ac:grpSpMkLst>
        </pc:grpChg>
        <pc:grpChg chg="add del mod">
          <ac:chgData name="JAIN, MIHIKA" userId="ed1769e8-6b6d-4ba8-8c2d-cff322adbfed" providerId="ADAL" clId="{7C0849FA-A7DD-1544-B669-573DF6587C0D}" dt="2023-05-26T11:49:15.495" v="10330" actId="165"/>
          <ac:grpSpMkLst>
            <pc:docMk/>
            <pc:sldMk cId="1675315855" sldId="373"/>
            <ac:grpSpMk id="62" creationId="{3B3FD1E8-1C42-488B-3853-C2CA2E280394}"/>
          </ac:grpSpMkLst>
        </pc:grpChg>
        <pc:grpChg chg="add del mod">
          <ac:chgData name="JAIN, MIHIKA" userId="ed1769e8-6b6d-4ba8-8c2d-cff322adbfed" providerId="ADAL" clId="{7C0849FA-A7DD-1544-B669-573DF6587C0D}" dt="2023-05-26T11:45:30.973" v="10290"/>
          <ac:grpSpMkLst>
            <pc:docMk/>
            <pc:sldMk cId="1675315855" sldId="373"/>
            <ac:grpSpMk id="64" creationId="{A663A48A-F19F-B94B-0552-534859FFF1E2}"/>
          </ac:grpSpMkLst>
        </pc:grpChg>
        <pc:grpChg chg="add del mod">
          <ac:chgData name="JAIN, MIHIKA" userId="ed1769e8-6b6d-4ba8-8c2d-cff322adbfed" providerId="ADAL" clId="{7C0849FA-A7DD-1544-B669-573DF6587C0D}" dt="2023-05-26T11:47:45.983" v="10319" actId="165"/>
          <ac:grpSpMkLst>
            <pc:docMk/>
            <pc:sldMk cId="1675315855" sldId="373"/>
            <ac:grpSpMk id="67" creationId="{A09F1A49-6848-9713-3296-A25690F838E6}"/>
          </ac:grpSpMkLst>
        </pc:grpChg>
        <pc:picChg chg="add del mod">
          <ac:chgData name="JAIN, MIHIKA" userId="ed1769e8-6b6d-4ba8-8c2d-cff322adbfed" providerId="ADAL" clId="{7C0849FA-A7DD-1544-B669-573DF6587C0D}" dt="2023-05-26T10:50:49.185" v="9858" actId="21"/>
          <ac:picMkLst>
            <pc:docMk/>
            <pc:sldMk cId="1675315855" sldId="373"/>
            <ac:picMk id="11" creationId="{8F75C196-5D7A-5B67-B218-B29FCAD263F4}"/>
          </ac:picMkLst>
        </pc:picChg>
        <pc:picChg chg="add del mod modCrop">
          <ac:chgData name="JAIN, MIHIKA" userId="ed1769e8-6b6d-4ba8-8c2d-cff322adbfed" providerId="ADAL" clId="{7C0849FA-A7DD-1544-B669-573DF6587C0D}" dt="2023-05-29T04:39:12.079" v="11404" actId="1076"/>
          <ac:picMkLst>
            <pc:docMk/>
            <pc:sldMk cId="1675315855" sldId="373"/>
            <ac:picMk id="14" creationId="{13DB39A1-C814-5C17-94CB-0CE2E3AC2697}"/>
          </ac:picMkLst>
        </pc:picChg>
        <pc:picChg chg="add mod modCrop">
          <ac:chgData name="JAIN, MIHIKA" userId="ed1769e8-6b6d-4ba8-8c2d-cff322adbfed" providerId="ADAL" clId="{7C0849FA-A7DD-1544-B669-573DF6587C0D}" dt="2023-05-26T11:18:55.435" v="10012" actId="14100"/>
          <ac:picMkLst>
            <pc:docMk/>
            <pc:sldMk cId="1675315855" sldId="373"/>
            <ac:picMk id="27" creationId="{DCEC509D-0E90-083D-A1E9-6E1C00B88947}"/>
          </ac:picMkLst>
        </pc:picChg>
        <pc:cxnChg chg="add mod">
          <ac:chgData name="JAIN, MIHIKA" userId="ed1769e8-6b6d-4ba8-8c2d-cff322adbfed" providerId="ADAL" clId="{7C0849FA-A7DD-1544-B669-573DF6587C0D}" dt="2023-05-26T10:53:55.357" v="9882" actId="1582"/>
          <ac:cxnSpMkLst>
            <pc:docMk/>
            <pc:sldMk cId="1675315855" sldId="373"/>
            <ac:cxnSpMk id="16" creationId="{CC3470B8-9BE2-7AA3-50A5-59049EE7BDD5}"/>
          </ac:cxnSpMkLst>
        </pc:cxnChg>
        <pc:cxnChg chg="add mod">
          <ac:chgData name="JAIN, MIHIKA" userId="ed1769e8-6b6d-4ba8-8c2d-cff322adbfed" providerId="ADAL" clId="{7C0849FA-A7DD-1544-B669-573DF6587C0D}" dt="2023-05-26T10:54:14.807" v="9885" actId="1582"/>
          <ac:cxnSpMkLst>
            <pc:docMk/>
            <pc:sldMk cId="1675315855" sldId="373"/>
            <ac:cxnSpMk id="18" creationId="{4CC3A636-2ABB-9F50-CC57-CB0D3A23B70F}"/>
          </ac:cxnSpMkLst>
        </pc:cxnChg>
      </pc:sldChg>
      <pc:sldChg chg="addSp delSp modSp new mod modNotesTx">
        <pc:chgData name="JAIN, MIHIKA" userId="ed1769e8-6b6d-4ba8-8c2d-cff322adbfed" providerId="ADAL" clId="{7C0849FA-A7DD-1544-B669-573DF6587C0D}" dt="2023-06-05T06:49:31.835" v="14205" actId="20577"/>
        <pc:sldMkLst>
          <pc:docMk/>
          <pc:sldMk cId="2739219395" sldId="374"/>
        </pc:sldMkLst>
        <pc:spChg chg="mod">
          <ac:chgData name="JAIN, MIHIKA" userId="ed1769e8-6b6d-4ba8-8c2d-cff322adbfed" providerId="ADAL" clId="{7C0849FA-A7DD-1544-B669-573DF6587C0D}" dt="2023-06-05T06:49:31.835" v="14205" actId="20577"/>
          <ac:spMkLst>
            <pc:docMk/>
            <pc:sldMk cId="2739219395" sldId="374"/>
            <ac:spMk id="2" creationId="{821CBD79-AB33-6380-3FBD-DFA62016D0E3}"/>
          </ac:spMkLst>
        </pc:spChg>
        <pc:spChg chg="del">
          <ac:chgData name="JAIN, MIHIKA" userId="ed1769e8-6b6d-4ba8-8c2d-cff322adbfed" providerId="ADAL" clId="{7C0849FA-A7DD-1544-B669-573DF6587C0D}" dt="2023-05-29T07:11:32.608" v="12260" actId="478"/>
          <ac:spMkLst>
            <pc:docMk/>
            <pc:sldMk cId="2739219395" sldId="374"/>
            <ac:spMk id="5" creationId="{DC4D6875-3FDA-9380-D8DF-3E2CD45A27B7}"/>
          </ac:spMkLst>
        </pc:spChg>
        <pc:spChg chg="del">
          <ac:chgData name="JAIN, MIHIKA" userId="ed1769e8-6b6d-4ba8-8c2d-cff322adbfed" providerId="ADAL" clId="{7C0849FA-A7DD-1544-B669-573DF6587C0D}" dt="2023-05-29T06:41:30.669" v="11854" actId="478"/>
          <ac:spMkLst>
            <pc:docMk/>
            <pc:sldMk cId="2739219395" sldId="374"/>
            <ac:spMk id="6" creationId="{C161F560-B63D-AB73-C975-096527C484FD}"/>
          </ac:spMkLst>
        </pc:spChg>
        <pc:spChg chg="del">
          <ac:chgData name="JAIN, MIHIKA" userId="ed1769e8-6b6d-4ba8-8c2d-cff322adbfed" providerId="ADAL" clId="{7C0849FA-A7DD-1544-B669-573DF6587C0D}" dt="2023-05-29T06:41:28.114" v="11853" actId="478"/>
          <ac:spMkLst>
            <pc:docMk/>
            <pc:sldMk cId="2739219395" sldId="374"/>
            <ac:spMk id="7" creationId="{DB28BC56-A5EB-AAFF-7BCA-6FA8243B3D4C}"/>
          </ac:spMkLst>
        </pc:spChg>
        <pc:spChg chg="del">
          <ac:chgData name="JAIN, MIHIKA" userId="ed1769e8-6b6d-4ba8-8c2d-cff322adbfed" providerId="ADAL" clId="{7C0849FA-A7DD-1544-B669-573DF6587C0D}" dt="2023-05-29T06:42:35.031" v="11884" actId="478"/>
          <ac:spMkLst>
            <pc:docMk/>
            <pc:sldMk cId="2739219395" sldId="374"/>
            <ac:spMk id="8" creationId="{7739374C-5DD3-84F5-E9F9-F406E59A3B1D}"/>
          </ac:spMkLst>
        </pc:spChg>
        <pc:graphicFrameChg chg="add del mod modGraphic">
          <ac:chgData name="JAIN, MIHIKA" userId="ed1769e8-6b6d-4ba8-8c2d-cff322adbfed" providerId="ADAL" clId="{7C0849FA-A7DD-1544-B669-573DF6587C0D}" dt="2023-05-29T07:28:41.486" v="12648" actId="478"/>
          <ac:graphicFrameMkLst>
            <pc:docMk/>
            <pc:sldMk cId="2739219395" sldId="374"/>
            <ac:graphicFrameMk id="9" creationId="{9A36C890-D9E1-C8C3-5B11-336B3E9CB749}"/>
          </ac:graphicFrameMkLst>
        </pc:graphicFrameChg>
        <pc:graphicFrameChg chg="add del modGraphic">
          <ac:chgData name="JAIN, MIHIKA" userId="ed1769e8-6b6d-4ba8-8c2d-cff322adbfed" providerId="ADAL" clId="{7C0849FA-A7DD-1544-B669-573DF6587C0D}" dt="2023-05-29T07:13:21.297" v="12299" actId="478"/>
          <ac:graphicFrameMkLst>
            <pc:docMk/>
            <pc:sldMk cId="2739219395" sldId="374"/>
            <ac:graphicFrameMk id="10" creationId="{3909BEAA-D9D1-87FD-92B6-24B0EFF89005}"/>
          </ac:graphicFrameMkLst>
        </pc:graphicFrameChg>
        <pc:graphicFrameChg chg="add mod modGraphic">
          <ac:chgData name="JAIN, MIHIKA" userId="ed1769e8-6b6d-4ba8-8c2d-cff322adbfed" providerId="ADAL" clId="{7C0849FA-A7DD-1544-B669-573DF6587C0D}" dt="2023-06-01T05:29:48.112" v="13680"/>
          <ac:graphicFrameMkLst>
            <pc:docMk/>
            <pc:sldMk cId="2739219395" sldId="374"/>
            <ac:graphicFrameMk id="11" creationId="{91C09007-CEF3-6E6B-9B34-E3527CC56FD9}"/>
          </ac:graphicFrameMkLst>
        </pc:graphicFrameChg>
      </pc:sldChg>
      <pc:sldChg chg="addSp delSp modSp new del mod modShow modNotesTx">
        <pc:chgData name="JAIN, MIHIKA" userId="ed1769e8-6b6d-4ba8-8c2d-cff322adbfed" providerId="ADAL" clId="{7C0849FA-A7DD-1544-B669-573DF6587C0D}" dt="2023-06-07T06:15:28.767" v="16518" actId="2696"/>
        <pc:sldMkLst>
          <pc:docMk/>
          <pc:sldMk cId="2256365324" sldId="375"/>
        </pc:sldMkLst>
        <pc:spChg chg="add del mod">
          <ac:chgData name="JAIN, MIHIKA" userId="ed1769e8-6b6d-4ba8-8c2d-cff322adbfed" providerId="ADAL" clId="{7C0849FA-A7DD-1544-B669-573DF6587C0D}" dt="2023-05-31T15:01:35.456" v="12797" actId="21"/>
          <ac:spMkLst>
            <pc:docMk/>
            <pc:sldMk cId="2256365324" sldId="375"/>
            <ac:spMk id="2" creationId="{98DE8A6C-2B06-5BAB-1DFE-8DFDBC6D2DE1}"/>
          </ac:spMkLst>
        </pc:spChg>
        <pc:spChg chg="add del">
          <ac:chgData name="JAIN, MIHIKA" userId="ed1769e8-6b6d-4ba8-8c2d-cff322adbfed" providerId="ADAL" clId="{7C0849FA-A7DD-1544-B669-573DF6587C0D}" dt="2023-05-31T15:01:35.456" v="12797" actId="21"/>
          <ac:spMkLst>
            <pc:docMk/>
            <pc:sldMk cId="2256365324" sldId="375"/>
            <ac:spMk id="3" creationId="{6CE08D29-BFE6-5DBC-3A7C-E47FBB27C960}"/>
          </ac:spMkLst>
        </pc:spChg>
        <pc:spChg chg="add del">
          <ac:chgData name="JAIN, MIHIKA" userId="ed1769e8-6b6d-4ba8-8c2d-cff322adbfed" providerId="ADAL" clId="{7C0849FA-A7DD-1544-B669-573DF6587C0D}" dt="2023-05-31T15:01:35.456" v="12797" actId="21"/>
          <ac:spMkLst>
            <pc:docMk/>
            <pc:sldMk cId="2256365324" sldId="375"/>
            <ac:spMk id="4" creationId="{0F9271EB-B7F3-D9B0-E656-DC07EDBCACFE}"/>
          </ac:spMkLst>
        </pc:spChg>
        <pc:spChg chg="add del">
          <ac:chgData name="JAIN, MIHIKA" userId="ed1769e8-6b6d-4ba8-8c2d-cff322adbfed" providerId="ADAL" clId="{7C0849FA-A7DD-1544-B669-573DF6587C0D}" dt="2023-05-31T14:46:23.061" v="12754" actId="478"/>
          <ac:spMkLst>
            <pc:docMk/>
            <pc:sldMk cId="2256365324" sldId="375"/>
            <ac:spMk id="5" creationId="{E0DD8CEC-2560-B4AB-D286-E266F5784F13}"/>
          </ac:spMkLst>
        </pc:spChg>
        <pc:spChg chg="del">
          <ac:chgData name="JAIN, MIHIKA" userId="ed1769e8-6b6d-4ba8-8c2d-cff322adbfed" providerId="ADAL" clId="{7C0849FA-A7DD-1544-B669-573DF6587C0D}" dt="2023-05-31T14:35:56.086" v="12666" actId="478"/>
          <ac:spMkLst>
            <pc:docMk/>
            <pc:sldMk cId="2256365324" sldId="375"/>
            <ac:spMk id="6" creationId="{4010F708-7DC6-0415-87CA-DDBD1E6129CE}"/>
          </ac:spMkLst>
        </pc:spChg>
        <pc:spChg chg="del">
          <ac:chgData name="JAIN, MIHIKA" userId="ed1769e8-6b6d-4ba8-8c2d-cff322adbfed" providerId="ADAL" clId="{7C0849FA-A7DD-1544-B669-573DF6587C0D}" dt="2023-05-31T14:36:02.755" v="12668" actId="478"/>
          <ac:spMkLst>
            <pc:docMk/>
            <pc:sldMk cId="2256365324" sldId="375"/>
            <ac:spMk id="7" creationId="{079286F4-0011-2402-EC2C-43E18D9FA9D9}"/>
          </ac:spMkLst>
        </pc:spChg>
        <pc:spChg chg="del">
          <ac:chgData name="JAIN, MIHIKA" userId="ed1769e8-6b6d-4ba8-8c2d-cff322adbfed" providerId="ADAL" clId="{7C0849FA-A7DD-1544-B669-573DF6587C0D}" dt="2023-05-31T14:35:59.184" v="12667" actId="478"/>
          <ac:spMkLst>
            <pc:docMk/>
            <pc:sldMk cId="2256365324" sldId="375"/>
            <ac:spMk id="8" creationId="{6DF774BE-912E-ADB1-5CE3-2F6967080829}"/>
          </ac:spMkLst>
        </pc:spChg>
        <pc:spChg chg="del mod">
          <ac:chgData name="JAIN, MIHIKA" userId="ed1769e8-6b6d-4ba8-8c2d-cff322adbfed" providerId="ADAL" clId="{7C0849FA-A7DD-1544-B669-573DF6587C0D}" dt="2023-05-31T14:37:02.167" v="12688" actId="478"/>
          <ac:spMkLst>
            <pc:docMk/>
            <pc:sldMk cId="2256365324" sldId="375"/>
            <ac:spMk id="11" creationId="{18BC3156-95BA-99C2-E7AC-B1310A38D22D}"/>
          </ac:spMkLst>
        </pc:spChg>
        <pc:spChg chg="mod">
          <ac:chgData name="JAIN, MIHIKA" userId="ed1769e8-6b6d-4ba8-8c2d-cff322adbfed" providerId="ADAL" clId="{7C0849FA-A7DD-1544-B669-573DF6587C0D}" dt="2023-05-31T14:36:44.885" v="12684" actId="18245"/>
          <ac:spMkLst>
            <pc:docMk/>
            <pc:sldMk cId="2256365324" sldId="375"/>
            <ac:spMk id="12" creationId="{88CA685E-DD9A-36FA-81AD-9D9CC33B616A}"/>
          </ac:spMkLst>
        </pc:spChg>
        <pc:spChg chg="del mod">
          <ac:chgData name="JAIN, MIHIKA" userId="ed1769e8-6b6d-4ba8-8c2d-cff322adbfed" providerId="ADAL" clId="{7C0849FA-A7DD-1544-B669-573DF6587C0D}" dt="2023-05-31T14:37:02.167" v="12688" actId="478"/>
          <ac:spMkLst>
            <pc:docMk/>
            <pc:sldMk cId="2256365324" sldId="375"/>
            <ac:spMk id="13" creationId="{F15AF930-4D17-2305-7FD1-468AF5B63331}"/>
          </ac:spMkLst>
        </pc:spChg>
        <pc:spChg chg="del mod">
          <ac:chgData name="JAIN, MIHIKA" userId="ed1769e8-6b6d-4ba8-8c2d-cff322adbfed" providerId="ADAL" clId="{7C0849FA-A7DD-1544-B669-573DF6587C0D}" dt="2023-05-31T14:36:48.954" v="12686" actId="478"/>
          <ac:spMkLst>
            <pc:docMk/>
            <pc:sldMk cId="2256365324" sldId="375"/>
            <ac:spMk id="14" creationId="{A41AB606-BBA9-0311-3D3B-5328EDD94295}"/>
          </ac:spMkLst>
        </pc:spChg>
        <pc:spChg chg="mod">
          <ac:chgData name="JAIN, MIHIKA" userId="ed1769e8-6b6d-4ba8-8c2d-cff322adbfed" providerId="ADAL" clId="{7C0849FA-A7DD-1544-B669-573DF6587C0D}" dt="2023-05-31T14:36:47.619" v="12685" actId="1076"/>
          <ac:spMkLst>
            <pc:docMk/>
            <pc:sldMk cId="2256365324" sldId="375"/>
            <ac:spMk id="15" creationId="{55E7F489-3C7E-B558-2CCE-6E8253530170}"/>
          </ac:spMkLst>
        </pc:spChg>
        <pc:spChg chg="del mod">
          <ac:chgData name="JAIN, MIHIKA" userId="ed1769e8-6b6d-4ba8-8c2d-cff322adbfed" providerId="ADAL" clId="{7C0849FA-A7DD-1544-B669-573DF6587C0D}" dt="2023-05-31T14:37:02.167" v="12688" actId="478"/>
          <ac:spMkLst>
            <pc:docMk/>
            <pc:sldMk cId="2256365324" sldId="375"/>
            <ac:spMk id="16" creationId="{0CE88218-8A13-8488-994B-B93541C141F8}"/>
          </ac:spMkLst>
        </pc:spChg>
        <pc:spChg chg="del mod">
          <ac:chgData name="JAIN, MIHIKA" userId="ed1769e8-6b6d-4ba8-8c2d-cff322adbfed" providerId="ADAL" clId="{7C0849FA-A7DD-1544-B669-573DF6587C0D}" dt="2023-05-31T14:37:02.167" v="12688" actId="478"/>
          <ac:spMkLst>
            <pc:docMk/>
            <pc:sldMk cId="2256365324" sldId="375"/>
            <ac:spMk id="17" creationId="{E5060FA6-7B64-80DB-8CC9-676DB3A57EDD}"/>
          </ac:spMkLst>
        </pc:spChg>
        <pc:spChg chg="del mod">
          <ac:chgData name="JAIN, MIHIKA" userId="ed1769e8-6b6d-4ba8-8c2d-cff322adbfed" providerId="ADAL" clId="{7C0849FA-A7DD-1544-B669-573DF6587C0D}" dt="2023-05-31T14:36:54.084" v="12687" actId="478"/>
          <ac:spMkLst>
            <pc:docMk/>
            <pc:sldMk cId="2256365324" sldId="375"/>
            <ac:spMk id="18" creationId="{93B39704-DAF1-56E9-8CC0-CA30D8485B71}"/>
          </ac:spMkLst>
        </pc:spChg>
        <pc:spChg chg="del mod">
          <ac:chgData name="JAIN, MIHIKA" userId="ed1769e8-6b6d-4ba8-8c2d-cff322adbfed" providerId="ADAL" clId="{7C0849FA-A7DD-1544-B669-573DF6587C0D}" dt="2023-05-31T14:37:02.167" v="12688" actId="478"/>
          <ac:spMkLst>
            <pc:docMk/>
            <pc:sldMk cId="2256365324" sldId="375"/>
            <ac:spMk id="19" creationId="{EAE8491F-248A-6106-EE8C-4618606DE0C1}"/>
          </ac:spMkLst>
        </pc:spChg>
        <pc:spChg chg="del mod">
          <ac:chgData name="JAIN, MIHIKA" userId="ed1769e8-6b6d-4ba8-8c2d-cff322adbfed" providerId="ADAL" clId="{7C0849FA-A7DD-1544-B669-573DF6587C0D}" dt="2023-05-31T14:37:02.167" v="12688" actId="478"/>
          <ac:spMkLst>
            <pc:docMk/>
            <pc:sldMk cId="2256365324" sldId="375"/>
            <ac:spMk id="20" creationId="{52E31BDA-B2B5-7173-D77A-84B1F665B27B}"/>
          </ac:spMkLst>
        </pc:spChg>
        <pc:spChg chg="del mod topLvl">
          <ac:chgData name="JAIN, MIHIKA" userId="ed1769e8-6b6d-4ba8-8c2d-cff322adbfed" providerId="ADAL" clId="{7C0849FA-A7DD-1544-B669-573DF6587C0D}" dt="2023-05-31T14:37:11.972" v="12692" actId="478"/>
          <ac:spMkLst>
            <pc:docMk/>
            <pc:sldMk cId="2256365324" sldId="375"/>
            <ac:spMk id="22" creationId="{725A9ED9-E03D-2180-7B54-10C07989752D}"/>
          </ac:spMkLst>
        </pc:spChg>
        <pc:spChg chg="mod topLvl">
          <ac:chgData name="JAIN, MIHIKA" userId="ed1769e8-6b6d-4ba8-8c2d-cff322adbfed" providerId="ADAL" clId="{7C0849FA-A7DD-1544-B669-573DF6587C0D}" dt="2023-06-01T04:20:01.757" v="13429" actId="165"/>
          <ac:spMkLst>
            <pc:docMk/>
            <pc:sldMk cId="2256365324" sldId="375"/>
            <ac:spMk id="23" creationId="{6CD8DB68-A366-9049-6850-17EAEFF1E54C}"/>
          </ac:spMkLst>
        </pc:spChg>
        <pc:spChg chg="add mod">
          <ac:chgData name="JAIN, MIHIKA" userId="ed1769e8-6b6d-4ba8-8c2d-cff322adbfed" providerId="ADAL" clId="{7C0849FA-A7DD-1544-B669-573DF6587C0D}" dt="2023-06-01T04:20:01.757" v="13429" actId="165"/>
          <ac:spMkLst>
            <pc:docMk/>
            <pc:sldMk cId="2256365324" sldId="375"/>
            <ac:spMk id="24" creationId="{7C52D2B8-BFC3-79E8-DEB4-22C7ADBD0E19}"/>
          </ac:spMkLst>
        </pc:spChg>
        <pc:spChg chg="add mod">
          <ac:chgData name="JAIN, MIHIKA" userId="ed1769e8-6b6d-4ba8-8c2d-cff322adbfed" providerId="ADAL" clId="{7C0849FA-A7DD-1544-B669-573DF6587C0D}" dt="2023-06-01T04:20:01.757" v="13429" actId="165"/>
          <ac:spMkLst>
            <pc:docMk/>
            <pc:sldMk cId="2256365324" sldId="375"/>
            <ac:spMk id="25" creationId="{240C7B36-42C2-CE3F-9E9B-393E5ED47A5F}"/>
          </ac:spMkLst>
        </pc:spChg>
        <pc:spChg chg="add mod">
          <ac:chgData name="JAIN, MIHIKA" userId="ed1769e8-6b6d-4ba8-8c2d-cff322adbfed" providerId="ADAL" clId="{7C0849FA-A7DD-1544-B669-573DF6587C0D}" dt="2023-06-01T04:20:01.757" v="13429" actId="165"/>
          <ac:spMkLst>
            <pc:docMk/>
            <pc:sldMk cId="2256365324" sldId="375"/>
            <ac:spMk id="27" creationId="{D91A8EF4-0E3C-FB67-AABF-244AC98163C6}"/>
          </ac:spMkLst>
        </pc:spChg>
        <pc:spChg chg="add del mod">
          <ac:chgData name="JAIN, MIHIKA" userId="ed1769e8-6b6d-4ba8-8c2d-cff322adbfed" providerId="ADAL" clId="{7C0849FA-A7DD-1544-B669-573DF6587C0D}" dt="2023-06-01T04:16:37.405" v="13414" actId="1076"/>
          <ac:spMkLst>
            <pc:docMk/>
            <pc:sldMk cId="2256365324" sldId="375"/>
            <ac:spMk id="31" creationId="{BDC304CD-A816-3E1E-5E8B-663940298EFF}"/>
          </ac:spMkLst>
        </pc:spChg>
        <pc:spChg chg="add del mod">
          <ac:chgData name="JAIN, MIHIKA" userId="ed1769e8-6b6d-4ba8-8c2d-cff322adbfed" providerId="ADAL" clId="{7C0849FA-A7DD-1544-B669-573DF6587C0D}" dt="2023-06-01T04:16:12.198" v="13411" actId="1076"/>
          <ac:spMkLst>
            <pc:docMk/>
            <pc:sldMk cId="2256365324" sldId="375"/>
            <ac:spMk id="32" creationId="{805457CD-0D6D-EC4A-3247-E65BA76E0D98}"/>
          </ac:spMkLst>
        </pc:spChg>
        <pc:spChg chg="add del mod">
          <ac:chgData name="JAIN, MIHIKA" userId="ed1769e8-6b6d-4ba8-8c2d-cff322adbfed" providerId="ADAL" clId="{7C0849FA-A7DD-1544-B669-573DF6587C0D}" dt="2023-06-01T04:16:26.332" v="13413" actId="1076"/>
          <ac:spMkLst>
            <pc:docMk/>
            <pc:sldMk cId="2256365324" sldId="375"/>
            <ac:spMk id="33" creationId="{BB9444B0-8DBF-951E-9D15-C83FB50C9395}"/>
          </ac:spMkLst>
        </pc:spChg>
        <pc:spChg chg="add del mod topLvl">
          <ac:chgData name="JAIN, MIHIKA" userId="ed1769e8-6b6d-4ba8-8c2d-cff322adbfed" providerId="ADAL" clId="{7C0849FA-A7DD-1544-B669-573DF6587C0D}" dt="2023-06-01T04:20:07.171" v="13430" actId="164"/>
          <ac:spMkLst>
            <pc:docMk/>
            <pc:sldMk cId="2256365324" sldId="375"/>
            <ac:spMk id="40" creationId="{BE7D3DFC-C393-6D52-7F6A-5BC147085D3A}"/>
          </ac:spMkLst>
        </pc:spChg>
        <pc:spChg chg="add del mod">
          <ac:chgData name="JAIN, MIHIKA" userId="ed1769e8-6b6d-4ba8-8c2d-cff322adbfed" providerId="ADAL" clId="{7C0849FA-A7DD-1544-B669-573DF6587C0D}" dt="2023-05-31T15:03:14.853" v="12841" actId="478"/>
          <ac:spMkLst>
            <pc:docMk/>
            <pc:sldMk cId="2256365324" sldId="375"/>
            <ac:spMk id="41" creationId="{70F1EB97-42CD-365C-DAEF-174C1E267809}"/>
          </ac:spMkLst>
        </pc:spChg>
        <pc:spChg chg="add del mod">
          <ac:chgData name="JAIN, MIHIKA" userId="ed1769e8-6b6d-4ba8-8c2d-cff322adbfed" providerId="ADAL" clId="{7C0849FA-A7DD-1544-B669-573DF6587C0D}" dt="2023-05-31T15:03:01.867" v="12836" actId="478"/>
          <ac:spMkLst>
            <pc:docMk/>
            <pc:sldMk cId="2256365324" sldId="375"/>
            <ac:spMk id="42" creationId="{87B4F347-27C2-6DC9-DEA3-E5628F1F9802}"/>
          </ac:spMkLst>
        </pc:spChg>
        <pc:spChg chg="add del mod">
          <ac:chgData name="JAIN, MIHIKA" userId="ed1769e8-6b6d-4ba8-8c2d-cff322adbfed" providerId="ADAL" clId="{7C0849FA-A7DD-1544-B669-573DF6587C0D}" dt="2023-05-31T15:03:46.806" v="12854" actId="478"/>
          <ac:spMkLst>
            <pc:docMk/>
            <pc:sldMk cId="2256365324" sldId="375"/>
            <ac:spMk id="43" creationId="{F87CDDE4-7D0E-C3B2-9C4D-040F3909E319}"/>
          </ac:spMkLst>
        </pc:spChg>
        <pc:spChg chg="add del mod">
          <ac:chgData name="JAIN, MIHIKA" userId="ed1769e8-6b6d-4ba8-8c2d-cff322adbfed" providerId="ADAL" clId="{7C0849FA-A7DD-1544-B669-573DF6587C0D}" dt="2023-05-31T15:02:47.126" v="12832" actId="478"/>
          <ac:spMkLst>
            <pc:docMk/>
            <pc:sldMk cId="2256365324" sldId="375"/>
            <ac:spMk id="44" creationId="{C8B1292F-46BE-329B-B945-3693F66EE533}"/>
          </ac:spMkLst>
        </pc:spChg>
        <pc:spChg chg="add del mod">
          <ac:chgData name="JAIN, MIHIKA" userId="ed1769e8-6b6d-4ba8-8c2d-cff322adbfed" providerId="ADAL" clId="{7C0849FA-A7DD-1544-B669-573DF6587C0D}" dt="2023-06-01T04:17:06.659" v="13415" actId="1076"/>
          <ac:spMkLst>
            <pc:docMk/>
            <pc:sldMk cId="2256365324" sldId="375"/>
            <ac:spMk id="45" creationId="{69C8DE6E-E8C7-7FB7-73BC-DC0211537FD2}"/>
          </ac:spMkLst>
        </pc:spChg>
        <pc:spChg chg="add del mod">
          <ac:chgData name="JAIN, MIHIKA" userId="ed1769e8-6b6d-4ba8-8c2d-cff322adbfed" providerId="ADAL" clId="{7C0849FA-A7DD-1544-B669-573DF6587C0D}" dt="2023-05-31T15:01:24.307" v="12793" actId="478"/>
          <ac:spMkLst>
            <pc:docMk/>
            <pc:sldMk cId="2256365324" sldId="375"/>
            <ac:spMk id="46" creationId="{E9A85516-0CDE-A97D-36C1-DE7B7F8D565A}"/>
          </ac:spMkLst>
        </pc:spChg>
        <pc:spChg chg="add del mod">
          <ac:chgData name="JAIN, MIHIKA" userId="ed1769e8-6b6d-4ba8-8c2d-cff322adbfed" providerId="ADAL" clId="{7C0849FA-A7DD-1544-B669-573DF6587C0D}" dt="2023-05-31T15:01:53.950" v="12806" actId="478"/>
          <ac:spMkLst>
            <pc:docMk/>
            <pc:sldMk cId="2256365324" sldId="375"/>
            <ac:spMk id="47" creationId="{8CBFF410-01F0-04F0-4701-F91979D3D7BA}"/>
          </ac:spMkLst>
        </pc:spChg>
        <pc:spChg chg="add del mod">
          <ac:chgData name="JAIN, MIHIKA" userId="ed1769e8-6b6d-4ba8-8c2d-cff322adbfed" providerId="ADAL" clId="{7C0849FA-A7DD-1544-B669-573DF6587C0D}" dt="2023-05-31T15:01:40.909" v="12799" actId="478"/>
          <ac:spMkLst>
            <pc:docMk/>
            <pc:sldMk cId="2256365324" sldId="375"/>
            <ac:spMk id="48" creationId="{D29F8FC7-7EE4-CC75-C4DC-F5475494C35C}"/>
          </ac:spMkLst>
        </pc:spChg>
        <pc:spChg chg="add del mod">
          <ac:chgData name="JAIN, MIHIKA" userId="ed1769e8-6b6d-4ba8-8c2d-cff322adbfed" providerId="ADAL" clId="{7C0849FA-A7DD-1544-B669-573DF6587C0D}" dt="2023-05-31T15:02:11.445" v="12822" actId="478"/>
          <ac:spMkLst>
            <pc:docMk/>
            <pc:sldMk cId="2256365324" sldId="375"/>
            <ac:spMk id="49" creationId="{78C07CB5-CFC5-287D-8C59-95A0FB59D59D}"/>
          </ac:spMkLst>
        </pc:spChg>
        <pc:spChg chg="add del mod">
          <ac:chgData name="JAIN, MIHIKA" userId="ed1769e8-6b6d-4ba8-8c2d-cff322adbfed" providerId="ADAL" clId="{7C0849FA-A7DD-1544-B669-573DF6587C0D}" dt="2023-05-31T15:01:35.456" v="12797" actId="21"/>
          <ac:spMkLst>
            <pc:docMk/>
            <pc:sldMk cId="2256365324" sldId="375"/>
            <ac:spMk id="51" creationId="{AC277864-5C7C-54AB-9BE0-3D57D548CE1F}"/>
          </ac:spMkLst>
        </pc:spChg>
        <pc:spChg chg="add del mod">
          <ac:chgData name="JAIN, MIHIKA" userId="ed1769e8-6b6d-4ba8-8c2d-cff322adbfed" providerId="ADAL" clId="{7C0849FA-A7DD-1544-B669-573DF6587C0D}" dt="2023-05-31T17:11:12.755" v="12886" actId="478"/>
          <ac:spMkLst>
            <pc:docMk/>
            <pc:sldMk cId="2256365324" sldId="375"/>
            <ac:spMk id="53" creationId="{CF243861-D24C-B088-FABC-7C53B6FC9EE4}"/>
          </ac:spMkLst>
        </pc:spChg>
        <pc:spChg chg="add del mod">
          <ac:chgData name="JAIN, MIHIKA" userId="ed1769e8-6b6d-4ba8-8c2d-cff322adbfed" providerId="ADAL" clId="{7C0849FA-A7DD-1544-B669-573DF6587C0D}" dt="2023-05-31T17:11:10.366" v="12883"/>
          <ac:spMkLst>
            <pc:docMk/>
            <pc:sldMk cId="2256365324" sldId="375"/>
            <ac:spMk id="54" creationId="{531A127E-4F8E-2E8B-BC06-CB9439C2B9A3}"/>
          </ac:spMkLst>
        </pc:spChg>
        <pc:spChg chg="add del mod">
          <ac:chgData name="JAIN, MIHIKA" userId="ed1769e8-6b6d-4ba8-8c2d-cff322adbfed" providerId="ADAL" clId="{7C0849FA-A7DD-1544-B669-573DF6587C0D}" dt="2023-05-31T17:11:09.287" v="12881"/>
          <ac:spMkLst>
            <pc:docMk/>
            <pc:sldMk cId="2256365324" sldId="375"/>
            <ac:spMk id="55" creationId="{C712CBE8-F774-DEAF-31B3-1D712E0E62AE}"/>
          </ac:spMkLst>
        </pc:spChg>
        <pc:spChg chg="add del mod">
          <ac:chgData name="JAIN, MIHIKA" userId="ed1769e8-6b6d-4ba8-8c2d-cff322adbfed" providerId="ADAL" clId="{7C0849FA-A7DD-1544-B669-573DF6587C0D}" dt="2023-05-31T17:11:07.450" v="12879" actId="22"/>
          <ac:spMkLst>
            <pc:docMk/>
            <pc:sldMk cId="2256365324" sldId="375"/>
            <ac:spMk id="57" creationId="{2AC70C4F-6B1D-660C-1DD8-0F18CED4DA5B}"/>
          </ac:spMkLst>
        </pc:spChg>
        <pc:spChg chg="add del">
          <ac:chgData name="JAIN, MIHIKA" userId="ed1769e8-6b6d-4ba8-8c2d-cff322adbfed" providerId="ADAL" clId="{7C0849FA-A7DD-1544-B669-573DF6587C0D}" dt="2023-05-31T17:22:15.831" v="12900" actId="11529"/>
          <ac:spMkLst>
            <pc:docMk/>
            <pc:sldMk cId="2256365324" sldId="375"/>
            <ac:spMk id="58" creationId="{C610B618-823D-B855-78BF-2ADFBF5F78CC}"/>
          </ac:spMkLst>
        </pc:spChg>
        <pc:spChg chg="add mod">
          <ac:chgData name="JAIN, MIHIKA" userId="ed1769e8-6b6d-4ba8-8c2d-cff322adbfed" providerId="ADAL" clId="{7C0849FA-A7DD-1544-B669-573DF6587C0D}" dt="2023-06-01T04:15:50.677" v="13410" actId="1076"/>
          <ac:spMkLst>
            <pc:docMk/>
            <pc:sldMk cId="2256365324" sldId="375"/>
            <ac:spMk id="59" creationId="{3EB79B12-5693-95EF-DC79-01D95D4D03CF}"/>
          </ac:spMkLst>
        </pc:spChg>
        <pc:spChg chg="add del mod">
          <ac:chgData name="JAIN, MIHIKA" userId="ed1769e8-6b6d-4ba8-8c2d-cff322adbfed" providerId="ADAL" clId="{7C0849FA-A7DD-1544-B669-573DF6587C0D}" dt="2023-05-31T17:22:56.261" v="12910" actId="478"/>
          <ac:spMkLst>
            <pc:docMk/>
            <pc:sldMk cId="2256365324" sldId="375"/>
            <ac:spMk id="60" creationId="{DE2FB579-F12C-4ED3-2B0D-37DEF64936B2}"/>
          </ac:spMkLst>
        </pc:spChg>
        <pc:spChg chg="add del mod">
          <ac:chgData name="JAIN, MIHIKA" userId="ed1769e8-6b6d-4ba8-8c2d-cff322adbfed" providerId="ADAL" clId="{7C0849FA-A7DD-1544-B669-573DF6587C0D}" dt="2023-05-31T17:22:58.463" v="12911" actId="478"/>
          <ac:spMkLst>
            <pc:docMk/>
            <pc:sldMk cId="2256365324" sldId="375"/>
            <ac:spMk id="61" creationId="{79B630C6-DC4D-E5FE-A68D-5D4D2C553DBD}"/>
          </ac:spMkLst>
        </pc:spChg>
        <pc:spChg chg="add mod">
          <ac:chgData name="JAIN, MIHIKA" userId="ed1769e8-6b6d-4ba8-8c2d-cff322adbfed" providerId="ADAL" clId="{7C0849FA-A7DD-1544-B669-573DF6587C0D}" dt="2023-06-01T04:15:50.677" v="13410" actId="1076"/>
          <ac:spMkLst>
            <pc:docMk/>
            <pc:sldMk cId="2256365324" sldId="375"/>
            <ac:spMk id="62" creationId="{DDDF872A-163E-945C-FD58-AE8593D90AF2}"/>
          </ac:spMkLst>
        </pc:spChg>
        <pc:spChg chg="add mod">
          <ac:chgData name="JAIN, MIHIKA" userId="ed1769e8-6b6d-4ba8-8c2d-cff322adbfed" providerId="ADAL" clId="{7C0849FA-A7DD-1544-B669-573DF6587C0D}" dt="2023-06-01T04:15:50.677" v="13410" actId="1076"/>
          <ac:spMkLst>
            <pc:docMk/>
            <pc:sldMk cId="2256365324" sldId="375"/>
            <ac:spMk id="63" creationId="{FC0375F3-AE7B-B79A-BFEF-1A351C0B9E38}"/>
          </ac:spMkLst>
        </pc:spChg>
        <pc:spChg chg="add mod">
          <ac:chgData name="JAIN, MIHIKA" userId="ed1769e8-6b6d-4ba8-8c2d-cff322adbfed" providerId="ADAL" clId="{7C0849FA-A7DD-1544-B669-573DF6587C0D}" dt="2023-06-01T04:15:50.677" v="13410" actId="1076"/>
          <ac:spMkLst>
            <pc:docMk/>
            <pc:sldMk cId="2256365324" sldId="375"/>
            <ac:spMk id="64" creationId="{7A609387-535A-6F98-9CE1-BCEEC0BD82E2}"/>
          </ac:spMkLst>
        </pc:spChg>
        <pc:spChg chg="add mod">
          <ac:chgData name="JAIN, MIHIKA" userId="ed1769e8-6b6d-4ba8-8c2d-cff322adbfed" providerId="ADAL" clId="{7C0849FA-A7DD-1544-B669-573DF6587C0D}" dt="2023-06-01T04:15:50.677" v="13410" actId="1076"/>
          <ac:spMkLst>
            <pc:docMk/>
            <pc:sldMk cId="2256365324" sldId="375"/>
            <ac:spMk id="65" creationId="{DAE905E0-0ACC-9377-ABA5-0E1FAB91480E}"/>
          </ac:spMkLst>
        </pc:spChg>
        <pc:spChg chg="add mod">
          <ac:chgData name="JAIN, MIHIKA" userId="ed1769e8-6b6d-4ba8-8c2d-cff322adbfed" providerId="ADAL" clId="{7C0849FA-A7DD-1544-B669-573DF6587C0D}" dt="2023-06-01T04:15:50.677" v="13410" actId="1076"/>
          <ac:spMkLst>
            <pc:docMk/>
            <pc:sldMk cId="2256365324" sldId="375"/>
            <ac:spMk id="66" creationId="{B27F9167-B235-916E-69B4-1E1EE005AE2C}"/>
          </ac:spMkLst>
        </pc:spChg>
        <pc:spChg chg="add mod">
          <ac:chgData name="JAIN, MIHIKA" userId="ed1769e8-6b6d-4ba8-8c2d-cff322adbfed" providerId="ADAL" clId="{7C0849FA-A7DD-1544-B669-573DF6587C0D}" dt="2023-06-01T04:15:50.677" v="13410" actId="1076"/>
          <ac:spMkLst>
            <pc:docMk/>
            <pc:sldMk cId="2256365324" sldId="375"/>
            <ac:spMk id="67" creationId="{9B378341-6E8D-5BE3-CF5C-488EB17C6478}"/>
          </ac:spMkLst>
        </pc:spChg>
        <pc:spChg chg="add mod">
          <ac:chgData name="JAIN, MIHIKA" userId="ed1769e8-6b6d-4ba8-8c2d-cff322adbfed" providerId="ADAL" clId="{7C0849FA-A7DD-1544-B669-573DF6587C0D}" dt="2023-06-01T04:15:50.677" v="13410" actId="1076"/>
          <ac:spMkLst>
            <pc:docMk/>
            <pc:sldMk cId="2256365324" sldId="375"/>
            <ac:spMk id="68" creationId="{E96116C0-A686-E70C-4583-5F8346CF673F}"/>
          </ac:spMkLst>
        </pc:spChg>
        <pc:spChg chg="add mod">
          <ac:chgData name="JAIN, MIHIKA" userId="ed1769e8-6b6d-4ba8-8c2d-cff322adbfed" providerId="ADAL" clId="{7C0849FA-A7DD-1544-B669-573DF6587C0D}" dt="2023-06-01T04:15:50.677" v="13410" actId="1076"/>
          <ac:spMkLst>
            <pc:docMk/>
            <pc:sldMk cId="2256365324" sldId="375"/>
            <ac:spMk id="69" creationId="{F8203666-91AE-EA1A-7B59-68C01AF34D84}"/>
          </ac:spMkLst>
        </pc:spChg>
        <pc:spChg chg="add mod">
          <ac:chgData name="JAIN, MIHIKA" userId="ed1769e8-6b6d-4ba8-8c2d-cff322adbfed" providerId="ADAL" clId="{7C0849FA-A7DD-1544-B669-573DF6587C0D}" dt="2023-06-01T04:15:50.677" v="13410" actId="1076"/>
          <ac:spMkLst>
            <pc:docMk/>
            <pc:sldMk cId="2256365324" sldId="375"/>
            <ac:spMk id="70" creationId="{78CCCD81-E8ED-CAA4-A58E-DEEF4701EB13}"/>
          </ac:spMkLst>
        </pc:spChg>
        <pc:spChg chg="add mod">
          <ac:chgData name="JAIN, MIHIKA" userId="ed1769e8-6b6d-4ba8-8c2d-cff322adbfed" providerId="ADAL" clId="{7C0849FA-A7DD-1544-B669-573DF6587C0D}" dt="2023-06-01T04:15:50.677" v="13410" actId="1076"/>
          <ac:spMkLst>
            <pc:docMk/>
            <pc:sldMk cId="2256365324" sldId="375"/>
            <ac:spMk id="71" creationId="{49C3B84E-0F7E-D745-E261-4E690F50BFD1}"/>
          </ac:spMkLst>
        </pc:spChg>
        <pc:spChg chg="add mod">
          <ac:chgData name="JAIN, MIHIKA" userId="ed1769e8-6b6d-4ba8-8c2d-cff322adbfed" providerId="ADAL" clId="{7C0849FA-A7DD-1544-B669-573DF6587C0D}" dt="2023-06-01T04:15:50.677" v="13410" actId="1076"/>
          <ac:spMkLst>
            <pc:docMk/>
            <pc:sldMk cId="2256365324" sldId="375"/>
            <ac:spMk id="72" creationId="{088A1805-BB5A-C71E-CE1F-8AA4E56933F5}"/>
          </ac:spMkLst>
        </pc:spChg>
        <pc:spChg chg="add mod">
          <ac:chgData name="JAIN, MIHIKA" userId="ed1769e8-6b6d-4ba8-8c2d-cff322adbfed" providerId="ADAL" clId="{7C0849FA-A7DD-1544-B669-573DF6587C0D}" dt="2023-06-01T04:15:50.677" v="13410" actId="1076"/>
          <ac:spMkLst>
            <pc:docMk/>
            <pc:sldMk cId="2256365324" sldId="375"/>
            <ac:spMk id="73" creationId="{844DFD03-21AE-4B95-5387-A58888E0E967}"/>
          </ac:spMkLst>
        </pc:spChg>
        <pc:spChg chg="add mod">
          <ac:chgData name="JAIN, MIHIKA" userId="ed1769e8-6b6d-4ba8-8c2d-cff322adbfed" providerId="ADAL" clId="{7C0849FA-A7DD-1544-B669-573DF6587C0D}" dt="2023-06-01T04:15:50.677" v="13410" actId="1076"/>
          <ac:spMkLst>
            <pc:docMk/>
            <pc:sldMk cId="2256365324" sldId="375"/>
            <ac:spMk id="74" creationId="{F88B06D0-1C16-FC32-63A4-9FC8E91A02D1}"/>
          </ac:spMkLst>
        </pc:spChg>
        <pc:spChg chg="add mod">
          <ac:chgData name="JAIN, MIHIKA" userId="ed1769e8-6b6d-4ba8-8c2d-cff322adbfed" providerId="ADAL" clId="{7C0849FA-A7DD-1544-B669-573DF6587C0D}" dt="2023-06-01T04:15:50.677" v="13410" actId="1076"/>
          <ac:spMkLst>
            <pc:docMk/>
            <pc:sldMk cId="2256365324" sldId="375"/>
            <ac:spMk id="75" creationId="{065C28FB-7F10-3275-7C3C-DBA98FBE65F9}"/>
          </ac:spMkLst>
        </pc:spChg>
        <pc:spChg chg="add mod">
          <ac:chgData name="JAIN, MIHIKA" userId="ed1769e8-6b6d-4ba8-8c2d-cff322adbfed" providerId="ADAL" clId="{7C0849FA-A7DD-1544-B669-573DF6587C0D}" dt="2023-06-01T04:15:50.677" v="13410" actId="1076"/>
          <ac:spMkLst>
            <pc:docMk/>
            <pc:sldMk cId="2256365324" sldId="375"/>
            <ac:spMk id="76" creationId="{F78A861F-6CE4-555B-588C-EFC0A6E5B8F1}"/>
          </ac:spMkLst>
        </pc:spChg>
        <pc:spChg chg="add mod">
          <ac:chgData name="JAIN, MIHIKA" userId="ed1769e8-6b6d-4ba8-8c2d-cff322adbfed" providerId="ADAL" clId="{7C0849FA-A7DD-1544-B669-573DF6587C0D}" dt="2023-06-01T04:15:50.677" v="13410" actId="1076"/>
          <ac:spMkLst>
            <pc:docMk/>
            <pc:sldMk cId="2256365324" sldId="375"/>
            <ac:spMk id="77" creationId="{88B759A2-320D-CB57-CF3F-5DC91C822D49}"/>
          </ac:spMkLst>
        </pc:spChg>
        <pc:spChg chg="add mod">
          <ac:chgData name="JAIN, MIHIKA" userId="ed1769e8-6b6d-4ba8-8c2d-cff322adbfed" providerId="ADAL" clId="{7C0849FA-A7DD-1544-B669-573DF6587C0D}" dt="2023-06-01T04:15:50.677" v="13410" actId="1076"/>
          <ac:spMkLst>
            <pc:docMk/>
            <pc:sldMk cId="2256365324" sldId="375"/>
            <ac:spMk id="78" creationId="{2B40DB5F-6318-251B-CA7B-D6268A20F200}"/>
          </ac:spMkLst>
        </pc:spChg>
        <pc:spChg chg="add mod">
          <ac:chgData name="JAIN, MIHIKA" userId="ed1769e8-6b6d-4ba8-8c2d-cff322adbfed" providerId="ADAL" clId="{7C0849FA-A7DD-1544-B669-573DF6587C0D}" dt="2023-06-01T04:15:50.677" v="13410" actId="1076"/>
          <ac:spMkLst>
            <pc:docMk/>
            <pc:sldMk cId="2256365324" sldId="375"/>
            <ac:spMk id="79" creationId="{EBA6036E-F1FB-FE6C-32E3-827DF1C7F23C}"/>
          </ac:spMkLst>
        </pc:spChg>
        <pc:spChg chg="add mod">
          <ac:chgData name="JAIN, MIHIKA" userId="ed1769e8-6b6d-4ba8-8c2d-cff322adbfed" providerId="ADAL" clId="{7C0849FA-A7DD-1544-B669-573DF6587C0D}" dt="2023-06-01T04:15:50.677" v="13410" actId="1076"/>
          <ac:spMkLst>
            <pc:docMk/>
            <pc:sldMk cId="2256365324" sldId="375"/>
            <ac:spMk id="80" creationId="{6FA89266-69A2-2EC2-F008-2253F3DFE68A}"/>
          </ac:spMkLst>
        </pc:spChg>
        <pc:spChg chg="add mod topLvl">
          <ac:chgData name="JAIN, MIHIKA" userId="ed1769e8-6b6d-4ba8-8c2d-cff322adbfed" providerId="ADAL" clId="{7C0849FA-A7DD-1544-B669-573DF6587C0D}" dt="2023-06-01T04:20:07.171" v="13430" actId="164"/>
          <ac:spMkLst>
            <pc:docMk/>
            <pc:sldMk cId="2256365324" sldId="375"/>
            <ac:spMk id="81" creationId="{A0DB8425-57EF-180A-3ED8-80183F86BF39}"/>
          </ac:spMkLst>
        </pc:spChg>
        <pc:spChg chg="add mod topLvl">
          <ac:chgData name="JAIN, MIHIKA" userId="ed1769e8-6b6d-4ba8-8c2d-cff322adbfed" providerId="ADAL" clId="{7C0849FA-A7DD-1544-B669-573DF6587C0D}" dt="2023-06-01T04:20:07.171" v="13430" actId="164"/>
          <ac:spMkLst>
            <pc:docMk/>
            <pc:sldMk cId="2256365324" sldId="375"/>
            <ac:spMk id="82" creationId="{12BBBD00-973F-1A31-B3C0-C458BB87B195}"/>
          </ac:spMkLst>
        </pc:spChg>
        <pc:spChg chg="add mod topLvl">
          <ac:chgData name="JAIN, MIHIKA" userId="ed1769e8-6b6d-4ba8-8c2d-cff322adbfed" providerId="ADAL" clId="{7C0849FA-A7DD-1544-B669-573DF6587C0D}" dt="2023-06-01T04:20:07.171" v="13430" actId="164"/>
          <ac:spMkLst>
            <pc:docMk/>
            <pc:sldMk cId="2256365324" sldId="375"/>
            <ac:spMk id="83" creationId="{3BF887D0-C68E-4D01-FB69-8EAA7E82E2D9}"/>
          </ac:spMkLst>
        </pc:spChg>
        <pc:grpChg chg="add del mod">
          <ac:chgData name="JAIN, MIHIKA" userId="ed1769e8-6b6d-4ba8-8c2d-cff322adbfed" providerId="ADAL" clId="{7C0849FA-A7DD-1544-B669-573DF6587C0D}" dt="2023-05-31T14:37:16.240" v="12694" actId="478"/>
          <ac:grpSpMkLst>
            <pc:docMk/>
            <pc:sldMk cId="2256365324" sldId="375"/>
            <ac:grpSpMk id="10" creationId="{D058562B-F97F-D9CC-8020-70E05B7ADFA9}"/>
          </ac:grpSpMkLst>
        </pc:grpChg>
        <pc:grpChg chg="add del mod">
          <ac:chgData name="JAIN, MIHIKA" userId="ed1769e8-6b6d-4ba8-8c2d-cff322adbfed" providerId="ADAL" clId="{7C0849FA-A7DD-1544-B669-573DF6587C0D}" dt="2023-05-31T14:37:11.972" v="12692" actId="478"/>
          <ac:grpSpMkLst>
            <pc:docMk/>
            <pc:sldMk cId="2256365324" sldId="375"/>
            <ac:grpSpMk id="21" creationId="{77CE2C96-4D7E-520F-B058-EB6C9212C486}"/>
          </ac:grpSpMkLst>
        </pc:grpChg>
        <pc:grpChg chg="add mod">
          <ac:chgData name="JAIN, MIHIKA" userId="ed1769e8-6b6d-4ba8-8c2d-cff322adbfed" providerId="ADAL" clId="{7C0849FA-A7DD-1544-B669-573DF6587C0D}" dt="2023-05-31T14:44:00.022" v="12733" actId="164"/>
          <ac:grpSpMkLst>
            <pc:docMk/>
            <pc:sldMk cId="2256365324" sldId="375"/>
            <ac:grpSpMk id="26" creationId="{2CD10524-1E73-CAFC-A3C0-0D6A3E6A9B7B}"/>
          </ac:grpSpMkLst>
        </pc:grpChg>
        <pc:grpChg chg="add mod">
          <ac:chgData name="JAIN, MIHIKA" userId="ed1769e8-6b6d-4ba8-8c2d-cff322adbfed" providerId="ADAL" clId="{7C0849FA-A7DD-1544-B669-573DF6587C0D}" dt="2023-06-01T04:20:01.757" v="13429" actId="165"/>
          <ac:grpSpMkLst>
            <pc:docMk/>
            <pc:sldMk cId="2256365324" sldId="375"/>
            <ac:grpSpMk id="28" creationId="{9162B494-29FD-9C29-5BA3-AA14E4C061D8}"/>
          </ac:grpSpMkLst>
        </pc:grpChg>
        <pc:grpChg chg="add del mod topLvl">
          <ac:chgData name="JAIN, MIHIKA" userId="ed1769e8-6b6d-4ba8-8c2d-cff322adbfed" providerId="ADAL" clId="{7C0849FA-A7DD-1544-B669-573DF6587C0D}" dt="2023-06-01T04:20:07.171" v="13430" actId="164"/>
          <ac:grpSpMkLst>
            <pc:docMk/>
            <pc:sldMk cId="2256365324" sldId="375"/>
            <ac:grpSpMk id="39" creationId="{09F9750B-2A03-D555-6F94-4F5CEF67163A}"/>
          </ac:grpSpMkLst>
        </pc:grpChg>
        <pc:grpChg chg="add del mod">
          <ac:chgData name="JAIN, MIHIKA" userId="ed1769e8-6b6d-4ba8-8c2d-cff322adbfed" providerId="ADAL" clId="{7C0849FA-A7DD-1544-B669-573DF6587C0D}" dt="2023-06-01T04:18:17.527" v="13416" actId="165"/>
          <ac:grpSpMkLst>
            <pc:docMk/>
            <pc:sldMk cId="2256365324" sldId="375"/>
            <ac:grpSpMk id="84" creationId="{0C9C712D-F1A2-5EE9-0DAF-70D87FACC7E2}"/>
          </ac:grpSpMkLst>
        </pc:grpChg>
        <pc:grpChg chg="add del mod">
          <ac:chgData name="JAIN, MIHIKA" userId="ed1769e8-6b6d-4ba8-8c2d-cff322adbfed" providerId="ADAL" clId="{7C0849FA-A7DD-1544-B669-573DF6587C0D}" dt="2023-06-01T04:20:01.757" v="13429" actId="165"/>
          <ac:grpSpMkLst>
            <pc:docMk/>
            <pc:sldMk cId="2256365324" sldId="375"/>
            <ac:grpSpMk id="87" creationId="{325C4948-82CB-6986-55EC-7321AA4D617D}"/>
          </ac:grpSpMkLst>
        </pc:grpChg>
        <pc:grpChg chg="add mod">
          <ac:chgData name="JAIN, MIHIKA" userId="ed1769e8-6b6d-4ba8-8c2d-cff322adbfed" providerId="ADAL" clId="{7C0849FA-A7DD-1544-B669-573DF6587C0D}" dt="2023-06-01T04:20:11.798" v="13432" actId="1076"/>
          <ac:grpSpMkLst>
            <pc:docMk/>
            <pc:sldMk cId="2256365324" sldId="375"/>
            <ac:grpSpMk id="88" creationId="{60EA54BF-ED39-C61F-FDEA-1C64650F3DB0}"/>
          </ac:grpSpMkLst>
        </pc:grpChg>
        <pc:graphicFrameChg chg="add del modGraphic">
          <ac:chgData name="JAIN, MIHIKA" userId="ed1769e8-6b6d-4ba8-8c2d-cff322adbfed" providerId="ADAL" clId="{7C0849FA-A7DD-1544-B669-573DF6587C0D}" dt="2023-05-31T14:36:44.885" v="12684" actId="18245"/>
          <ac:graphicFrameMkLst>
            <pc:docMk/>
            <pc:sldMk cId="2256365324" sldId="375"/>
            <ac:graphicFrameMk id="9" creationId="{42044755-07CB-6B5B-14FB-2022E469808E}"/>
          </ac:graphicFrameMkLst>
        </pc:graphicFrameChg>
        <pc:picChg chg="add del mod">
          <ac:chgData name="JAIN, MIHIKA" userId="ed1769e8-6b6d-4ba8-8c2d-cff322adbfed" providerId="ADAL" clId="{7C0849FA-A7DD-1544-B669-573DF6587C0D}" dt="2023-05-31T14:47:06.634" v="12762" actId="478"/>
          <ac:picMkLst>
            <pc:docMk/>
            <pc:sldMk cId="2256365324" sldId="375"/>
            <ac:picMk id="29" creationId="{275B86A7-5123-6EB6-2EC4-74DBDF3D363E}"/>
          </ac:picMkLst>
        </pc:picChg>
        <pc:picChg chg="add del mod">
          <ac:chgData name="JAIN, MIHIKA" userId="ed1769e8-6b6d-4ba8-8c2d-cff322adbfed" providerId="ADAL" clId="{7C0849FA-A7DD-1544-B669-573DF6587C0D}" dt="2023-06-01T03:19:41.890" v="13064" actId="478"/>
          <ac:picMkLst>
            <pc:docMk/>
            <pc:sldMk cId="2256365324" sldId="375"/>
            <ac:picMk id="30" creationId="{43DE1785-7DF8-FBE0-CDD9-7C25C4C332FD}"/>
          </ac:picMkLst>
        </pc:picChg>
        <pc:cxnChg chg="add mod">
          <ac:chgData name="JAIN, MIHIKA" userId="ed1769e8-6b6d-4ba8-8c2d-cff322adbfed" providerId="ADAL" clId="{7C0849FA-A7DD-1544-B669-573DF6587C0D}" dt="2023-06-01T04:20:01.757" v="13429" actId="165"/>
          <ac:cxnSpMkLst>
            <pc:docMk/>
            <pc:sldMk cId="2256365324" sldId="375"/>
            <ac:cxnSpMk id="35" creationId="{EC5BDF3D-457C-858C-3A7A-6BEC711162B4}"/>
          </ac:cxnSpMkLst>
        </pc:cxnChg>
        <pc:cxnChg chg="add mod">
          <ac:chgData name="JAIN, MIHIKA" userId="ed1769e8-6b6d-4ba8-8c2d-cff322adbfed" providerId="ADAL" clId="{7C0849FA-A7DD-1544-B669-573DF6587C0D}" dt="2023-06-01T04:20:01.757" v="13429" actId="165"/>
          <ac:cxnSpMkLst>
            <pc:docMk/>
            <pc:sldMk cId="2256365324" sldId="375"/>
            <ac:cxnSpMk id="37" creationId="{493CBB75-AB73-A2A4-F161-FD53F7079478}"/>
          </ac:cxnSpMkLst>
        </pc:cxnChg>
      </pc:sldChg>
      <pc:sldChg chg="addSp delSp modSp new mod modNotesTx">
        <pc:chgData name="JAIN, MIHIKA" userId="ed1769e8-6b6d-4ba8-8c2d-cff322adbfed" providerId="ADAL" clId="{7C0849FA-A7DD-1544-B669-573DF6587C0D}" dt="2023-06-05T14:46:45.479" v="14399" actId="20577"/>
        <pc:sldMkLst>
          <pc:docMk/>
          <pc:sldMk cId="3284320679" sldId="376"/>
        </pc:sldMkLst>
        <pc:spChg chg="mod">
          <ac:chgData name="JAIN, MIHIKA" userId="ed1769e8-6b6d-4ba8-8c2d-cff322adbfed" providerId="ADAL" clId="{7C0849FA-A7DD-1544-B669-573DF6587C0D}" dt="2023-06-01T05:12:40.293" v="13525" actId="20577"/>
          <ac:spMkLst>
            <pc:docMk/>
            <pc:sldMk cId="3284320679" sldId="376"/>
            <ac:spMk id="2" creationId="{9F9E4382-3A98-0431-AB3B-4377C56F7941}"/>
          </ac:spMkLst>
        </pc:spChg>
        <pc:spChg chg="del">
          <ac:chgData name="JAIN, MIHIKA" userId="ed1769e8-6b6d-4ba8-8c2d-cff322adbfed" providerId="ADAL" clId="{7C0849FA-A7DD-1544-B669-573DF6587C0D}" dt="2023-06-01T05:06:32.560" v="13466" actId="478"/>
          <ac:spMkLst>
            <pc:docMk/>
            <pc:sldMk cId="3284320679" sldId="376"/>
            <ac:spMk id="5" creationId="{048B8EC8-2571-D2CD-F6D0-AEA2F0987094}"/>
          </ac:spMkLst>
        </pc:spChg>
        <pc:spChg chg="del">
          <ac:chgData name="JAIN, MIHIKA" userId="ed1769e8-6b6d-4ba8-8c2d-cff322adbfed" providerId="ADAL" clId="{7C0849FA-A7DD-1544-B669-573DF6587C0D}" dt="2023-06-01T05:06:06.893" v="13460" actId="478"/>
          <ac:spMkLst>
            <pc:docMk/>
            <pc:sldMk cId="3284320679" sldId="376"/>
            <ac:spMk id="6" creationId="{AA2BC5D3-939B-C470-4B8B-3D9A22A6B80E}"/>
          </ac:spMkLst>
        </pc:spChg>
        <pc:spChg chg="del">
          <ac:chgData name="JAIN, MIHIKA" userId="ed1769e8-6b6d-4ba8-8c2d-cff322adbfed" providerId="ADAL" clId="{7C0849FA-A7DD-1544-B669-573DF6587C0D}" dt="2023-06-01T05:06:10.094" v="13461" actId="478"/>
          <ac:spMkLst>
            <pc:docMk/>
            <pc:sldMk cId="3284320679" sldId="376"/>
            <ac:spMk id="7" creationId="{39E9070A-6F7F-C8B6-D672-19A1A34C4405}"/>
          </ac:spMkLst>
        </pc:spChg>
        <pc:spChg chg="add del">
          <ac:chgData name="JAIN, MIHIKA" userId="ed1769e8-6b6d-4ba8-8c2d-cff322adbfed" providerId="ADAL" clId="{7C0849FA-A7DD-1544-B669-573DF6587C0D}" dt="2023-06-05T06:28:22.237" v="13710" actId="478"/>
          <ac:spMkLst>
            <pc:docMk/>
            <pc:sldMk cId="3284320679" sldId="376"/>
            <ac:spMk id="8" creationId="{C0A23155-C2F8-80DD-8D2B-C89124C68293}"/>
          </ac:spMkLst>
        </pc:spChg>
        <pc:spChg chg="mod">
          <ac:chgData name="JAIN, MIHIKA" userId="ed1769e8-6b6d-4ba8-8c2d-cff322adbfed" providerId="ADAL" clId="{7C0849FA-A7DD-1544-B669-573DF6587C0D}" dt="2023-06-01T05:06:11.166" v="13462"/>
          <ac:spMkLst>
            <pc:docMk/>
            <pc:sldMk cId="3284320679" sldId="376"/>
            <ac:spMk id="11" creationId="{EAE2BB73-94DE-E1EA-1B2A-E30D76F6AFF1}"/>
          </ac:spMkLst>
        </pc:spChg>
        <pc:spChg chg="mod">
          <ac:chgData name="JAIN, MIHIKA" userId="ed1769e8-6b6d-4ba8-8c2d-cff322adbfed" providerId="ADAL" clId="{7C0849FA-A7DD-1544-B669-573DF6587C0D}" dt="2023-06-01T05:06:11.166" v="13462"/>
          <ac:spMkLst>
            <pc:docMk/>
            <pc:sldMk cId="3284320679" sldId="376"/>
            <ac:spMk id="12" creationId="{BC04E060-F23F-74BC-1BF0-49E24D31A6A7}"/>
          </ac:spMkLst>
        </pc:spChg>
        <pc:spChg chg="mod">
          <ac:chgData name="JAIN, MIHIKA" userId="ed1769e8-6b6d-4ba8-8c2d-cff322adbfed" providerId="ADAL" clId="{7C0849FA-A7DD-1544-B669-573DF6587C0D}" dt="2023-06-01T05:06:11.166" v="13462"/>
          <ac:spMkLst>
            <pc:docMk/>
            <pc:sldMk cId="3284320679" sldId="376"/>
            <ac:spMk id="13" creationId="{295FDE14-5CD0-7F22-C962-8A6E6793D853}"/>
          </ac:spMkLst>
        </pc:spChg>
        <pc:spChg chg="mod">
          <ac:chgData name="JAIN, MIHIKA" userId="ed1769e8-6b6d-4ba8-8c2d-cff322adbfed" providerId="ADAL" clId="{7C0849FA-A7DD-1544-B669-573DF6587C0D}" dt="2023-06-01T05:06:11.166" v="13462"/>
          <ac:spMkLst>
            <pc:docMk/>
            <pc:sldMk cId="3284320679" sldId="376"/>
            <ac:spMk id="14" creationId="{EBEA3FA6-47EA-F229-58BF-BDD79B995DCA}"/>
          </ac:spMkLst>
        </pc:spChg>
        <pc:spChg chg="mod">
          <ac:chgData name="JAIN, MIHIKA" userId="ed1769e8-6b6d-4ba8-8c2d-cff322adbfed" providerId="ADAL" clId="{7C0849FA-A7DD-1544-B669-573DF6587C0D}" dt="2023-06-01T05:06:11.166" v="13462"/>
          <ac:spMkLst>
            <pc:docMk/>
            <pc:sldMk cId="3284320679" sldId="376"/>
            <ac:spMk id="18" creationId="{ED6CC120-6955-E5D6-466A-36317E45A834}"/>
          </ac:spMkLst>
        </pc:spChg>
        <pc:spChg chg="mod">
          <ac:chgData name="JAIN, MIHIKA" userId="ed1769e8-6b6d-4ba8-8c2d-cff322adbfed" providerId="ADAL" clId="{7C0849FA-A7DD-1544-B669-573DF6587C0D}" dt="2023-06-01T05:06:11.166" v="13462"/>
          <ac:spMkLst>
            <pc:docMk/>
            <pc:sldMk cId="3284320679" sldId="376"/>
            <ac:spMk id="19" creationId="{CEDE262C-7319-AF5C-3892-AAEF20174CB7}"/>
          </ac:spMkLst>
        </pc:spChg>
        <pc:spChg chg="mod">
          <ac:chgData name="JAIN, MIHIKA" userId="ed1769e8-6b6d-4ba8-8c2d-cff322adbfed" providerId="ADAL" clId="{7C0849FA-A7DD-1544-B669-573DF6587C0D}" dt="2023-06-01T05:06:11.166" v="13462"/>
          <ac:spMkLst>
            <pc:docMk/>
            <pc:sldMk cId="3284320679" sldId="376"/>
            <ac:spMk id="20" creationId="{7154A1D2-C78C-C5FF-6B20-17B92D398184}"/>
          </ac:spMkLst>
        </pc:spChg>
        <pc:spChg chg="mod">
          <ac:chgData name="JAIN, MIHIKA" userId="ed1769e8-6b6d-4ba8-8c2d-cff322adbfed" providerId="ADAL" clId="{7C0849FA-A7DD-1544-B669-573DF6587C0D}" dt="2023-06-01T05:06:11.166" v="13462"/>
          <ac:spMkLst>
            <pc:docMk/>
            <pc:sldMk cId="3284320679" sldId="376"/>
            <ac:spMk id="21" creationId="{DA87F162-8881-6BA2-7D4D-093DDBE5DF13}"/>
          </ac:spMkLst>
        </pc:spChg>
        <pc:spChg chg="add mod">
          <ac:chgData name="JAIN, MIHIKA" userId="ed1769e8-6b6d-4ba8-8c2d-cff322adbfed" providerId="ADAL" clId="{7C0849FA-A7DD-1544-B669-573DF6587C0D}" dt="2023-06-05T14:45:26.859" v="14391" actId="20577"/>
          <ac:spMkLst>
            <pc:docMk/>
            <pc:sldMk cId="3284320679" sldId="376"/>
            <ac:spMk id="23" creationId="{91A9F52C-D570-9C31-14C5-C4761082F6F2}"/>
          </ac:spMkLst>
        </pc:spChg>
        <pc:spChg chg="add mod">
          <ac:chgData name="JAIN, MIHIKA" userId="ed1769e8-6b6d-4ba8-8c2d-cff322adbfed" providerId="ADAL" clId="{7C0849FA-A7DD-1544-B669-573DF6587C0D}" dt="2023-06-01T05:33:37.249" v="13701" actId="255"/>
          <ac:spMkLst>
            <pc:docMk/>
            <pc:sldMk cId="3284320679" sldId="376"/>
            <ac:spMk id="25" creationId="{1F0712E1-FF21-7309-5C2B-0320F50C957A}"/>
          </ac:spMkLst>
        </pc:spChg>
        <pc:spChg chg="add mod">
          <ac:chgData name="JAIN, MIHIKA" userId="ed1769e8-6b6d-4ba8-8c2d-cff322adbfed" providerId="ADAL" clId="{7C0849FA-A7DD-1544-B669-573DF6587C0D}" dt="2023-06-05T14:46:45.479" v="14399" actId="20577"/>
          <ac:spMkLst>
            <pc:docMk/>
            <pc:sldMk cId="3284320679" sldId="376"/>
            <ac:spMk id="27" creationId="{C4C446AE-6811-ECE6-64F9-A576EFF0021D}"/>
          </ac:spMkLst>
        </pc:spChg>
        <pc:spChg chg="add mod">
          <ac:chgData name="JAIN, MIHIKA" userId="ed1769e8-6b6d-4ba8-8c2d-cff322adbfed" providerId="ADAL" clId="{7C0849FA-A7DD-1544-B669-573DF6587C0D}" dt="2023-06-01T05:33:42.488" v="13702" actId="14100"/>
          <ac:spMkLst>
            <pc:docMk/>
            <pc:sldMk cId="3284320679" sldId="376"/>
            <ac:spMk id="29" creationId="{C37AD23C-5DA5-F727-EC6A-23A7749D8636}"/>
          </ac:spMkLst>
        </pc:spChg>
        <pc:spChg chg="add mod">
          <ac:chgData name="JAIN, MIHIKA" userId="ed1769e8-6b6d-4ba8-8c2d-cff322adbfed" providerId="ADAL" clId="{7C0849FA-A7DD-1544-B669-573DF6587C0D}" dt="2023-06-05T07:01:52.478" v="14210" actId="1076"/>
          <ac:spMkLst>
            <pc:docMk/>
            <pc:sldMk cId="3284320679" sldId="376"/>
            <ac:spMk id="31" creationId="{08941701-D7C3-60B9-6452-9E7368AFA05C}"/>
          </ac:spMkLst>
        </pc:spChg>
        <pc:grpChg chg="add mod">
          <ac:chgData name="JAIN, MIHIKA" userId="ed1769e8-6b6d-4ba8-8c2d-cff322adbfed" providerId="ADAL" clId="{7C0849FA-A7DD-1544-B669-573DF6587C0D}" dt="2023-06-01T05:10:00.343" v="13491" actId="14100"/>
          <ac:grpSpMkLst>
            <pc:docMk/>
            <pc:sldMk cId="3284320679" sldId="376"/>
            <ac:grpSpMk id="9" creationId="{3C2D1918-D359-F2CA-134B-2B8F54ABD97D}"/>
          </ac:grpSpMkLst>
        </pc:grpChg>
        <pc:grpChg chg="del mod">
          <ac:chgData name="JAIN, MIHIKA" userId="ed1769e8-6b6d-4ba8-8c2d-cff322adbfed" providerId="ADAL" clId="{7C0849FA-A7DD-1544-B669-573DF6587C0D}" dt="2023-06-01T05:06:23.108" v="13464" actId="478"/>
          <ac:grpSpMkLst>
            <pc:docMk/>
            <pc:sldMk cId="3284320679" sldId="376"/>
            <ac:grpSpMk id="10" creationId="{0D5476F7-1E6E-3718-D779-92A873E3010D}"/>
          </ac:grpSpMkLst>
        </pc:grpChg>
        <pc:grpChg chg="mod">
          <ac:chgData name="JAIN, MIHIKA" userId="ed1769e8-6b6d-4ba8-8c2d-cff322adbfed" providerId="ADAL" clId="{7C0849FA-A7DD-1544-B669-573DF6587C0D}" dt="2023-06-01T05:06:11.166" v="13462"/>
          <ac:grpSpMkLst>
            <pc:docMk/>
            <pc:sldMk cId="3284320679" sldId="376"/>
            <ac:grpSpMk id="15" creationId="{1190AE79-EFBE-2630-085C-69D7D3838CBC}"/>
          </ac:grpSpMkLst>
        </pc:grpChg>
        <pc:cxnChg chg="del mod">
          <ac:chgData name="JAIN, MIHIKA" userId="ed1769e8-6b6d-4ba8-8c2d-cff322adbfed" providerId="ADAL" clId="{7C0849FA-A7DD-1544-B669-573DF6587C0D}" dt="2023-06-01T05:06:19.685" v="13463" actId="478"/>
          <ac:cxnSpMkLst>
            <pc:docMk/>
            <pc:sldMk cId="3284320679" sldId="376"/>
            <ac:cxnSpMk id="16" creationId="{A4E9CAF6-BEBA-BE58-9A7E-A287A06B652D}"/>
          </ac:cxnSpMkLst>
        </pc:cxnChg>
        <pc:cxnChg chg="del mod">
          <ac:chgData name="JAIN, MIHIKA" userId="ed1769e8-6b6d-4ba8-8c2d-cff322adbfed" providerId="ADAL" clId="{7C0849FA-A7DD-1544-B669-573DF6587C0D}" dt="2023-06-01T05:06:23.108" v="13464" actId="478"/>
          <ac:cxnSpMkLst>
            <pc:docMk/>
            <pc:sldMk cId="3284320679" sldId="376"/>
            <ac:cxnSpMk id="17" creationId="{B3A7BEF7-9D40-D40D-8AC7-85DED41AE691}"/>
          </ac:cxnSpMkLst>
        </pc:cxnChg>
      </pc:sldChg>
      <pc:sldChg chg="addSp delSp modSp new mod modNotesTx">
        <pc:chgData name="JAIN, MIHIKA" userId="ed1769e8-6b6d-4ba8-8c2d-cff322adbfed" providerId="ADAL" clId="{7C0849FA-A7DD-1544-B669-573DF6587C0D}" dt="2023-06-06T13:25:03.461" v="14710" actId="1076"/>
        <pc:sldMkLst>
          <pc:docMk/>
          <pc:sldMk cId="3631192195" sldId="377"/>
        </pc:sldMkLst>
        <pc:spChg chg="mod">
          <ac:chgData name="JAIN, MIHIKA" userId="ed1769e8-6b6d-4ba8-8c2d-cff322adbfed" providerId="ADAL" clId="{7C0849FA-A7DD-1544-B669-573DF6587C0D}" dt="2023-06-01T05:16:10.555" v="13594" actId="20577"/>
          <ac:spMkLst>
            <pc:docMk/>
            <pc:sldMk cId="3631192195" sldId="377"/>
            <ac:spMk id="2" creationId="{33EF03DF-F73B-16D0-69C2-2462065CBF87}"/>
          </ac:spMkLst>
        </pc:spChg>
        <pc:spChg chg="del">
          <ac:chgData name="JAIN, MIHIKA" userId="ed1769e8-6b6d-4ba8-8c2d-cff322adbfed" providerId="ADAL" clId="{7C0849FA-A7DD-1544-B669-573DF6587C0D}" dt="2023-06-01T05:13:03.134" v="13532" actId="478"/>
          <ac:spMkLst>
            <pc:docMk/>
            <pc:sldMk cId="3631192195" sldId="377"/>
            <ac:spMk id="5" creationId="{90C71A3B-55E1-DEB1-9F48-B0AA648DFB73}"/>
          </ac:spMkLst>
        </pc:spChg>
        <pc:spChg chg="del mod">
          <ac:chgData name="JAIN, MIHIKA" userId="ed1769e8-6b6d-4ba8-8c2d-cff322adbfed" providerId="ADAL" clId="{7C0849FA-A7DD-1544-B669-573DF6587C0D}" dt="2023-06-01T05:12:52.959" v="13529" actId="478"/>
          <ac:spMkLst>
            <pc:docMk/>
            <pc:sldMk cId="3631192195" sldId="377"/>
            <ac:spMk id="6" creationId="{33E8A6FB-1D0E-8ACC-440B-9B57A24BCF43}"/>
          </ac:spMkLst>
        </pc:spChg>
        <pc:spChg chg="del">
          <ac:chgData name="JAIN, MIHIKA" userId="ed1769e8-6b6d-4ba8-8c2d-cff322adbfed" providerId="ADAL" clId="{7C0849FA-A7DD-1544-B669-573DF6587C0D}" dt="2023-06-01T05:12:55.162" v="13530" actId="478"/>
          <ac:spMkLst>
            <pc:docMk/>
            <pc:sldMk cId="3631192195" sldId="377"/>
            <ac:spMk id="7" creationId="{11927F1B-0339-9FC6-BF6E-1C33DC8C4658}"/>
          </ac:spMkLst>
        </pc:spChg>
        <pc:spChg chg="del">
          <ac:chgData name="JAIN, MIHIKA" userId="ed1769e8-6b6d-4ba8-8c2d-cff322adbfed" providerId="ADAL" clId="{7C0849FA-A7DD-1544-B669-573DF6587C0D}" dt="2023-06-01T05:12:50.072" v="13527" actId="478"/>
          <ac:spMkLst>
            <pc:docMk/>
            <pc:sldMk cId="3631192195" sldId="377"/>
            <ac:spMk id="8" creationId="{04988178-0684-3695-583F-76B60282F8B5}"/>
          </ac:spMkLst>
        </pc:spChg>
        <pc:spChg chg="mod">
          <ac:chgData name="JAIN, MIHIKA" userId="ed1769e8-6b6d-4ba8-8c2d-cff322adbfed" providerId="ADAL" clId="{7C0849FA-A7DD-1544-B669-573DF6587C0D}" dt="2023-06-01T05:12:55.900" v="13531"/>
          <ac:spMkLst>
            <pc:docMk/>
            <pc:sldMk cId="3631192195" sldId="377"/>
            <ac:spMk id="11" creationId="{F4A9D258-D79B-A09A-FF7F-5747F60283E9}"/>
          </ac:spMkLst>
        </pc:spChg>
        <pc:spChg chg="mod">
          <ac:chgData name="JAIN, MIHIKA" userId="ed1769e8-6b6d-4ba8-8c2d-cff322adbfed" providerId="ADAL" clId="{7C0849FA-A7DD-1544-B669-573DF6587C0D}" dt="2023-06-01T05:12:55.900" v="13531"/>
          <ac:spMkLst>
            <pc:docMk/>
            <pc:sldMk cId="3631192195" sldId="377"/>
            <ac:spMk id="12" creationId="{0EBEAA88-AB60-0A4D-D320-80DF19831932}"/>
          </ac:spMkLst>
        </pc:spChg>
        <pc:spChg chg="mod">
          <ac:chgData name="JAIN, MIHIKA" userId="ed1769e8-6b6d-4ba8-8c2d-cff322adbfed" providerId="ADAL" clId="{7C0849FA-A7DD-1544-B669-573DF6587C0D}" dt="2023-06-01T05:12:55.900" v="13531"/>
          <ac:spMkLst>
            <pc:docMk/>
            <pc:sldMk cId="3631192195" sldId="377"/>
            <ac:spMk id="13" creationId="{157746BC-0954-C130-4BC8-A36966AB72BD}"/>
          </ac:spMkLst>
        </pc:spChg>
        <pc:spChg chg="mod">
          <ac:chgData name="JAIN, MIHIKA" userId="ed1769e8-6b6d-4ba8-8c2d-cff322adbfed" providerId="ADAL" clId="{7C0849FA-A7DD-1544-B669-573DF6587C0D}" dt="2023-06-01T05:12:55.900" v="13531"/>
          <ac:spMkLst>
            <pc:docMk/>
            <pc:sldMk cId="3631192195" sldId="377"/>
            <ac:spMk id="14" creationId="{9BFEEC48-D3F2-6717-F264-1CBB48A664BC}"/>
          </ac:spMkLst>
        </pc:spChg>
        <pc:spChg chg="mod">
          <ac:chgData name="JAIN, MIHIKA" userId="ed1769e8-6b6d-4ba8-8c2d-cff322adbfed" providerId="ADAL" clId="{7C0849FA-A7DD-1544-B669-573DF6587C0D}" dt="2023-06-01T05:12:55.900" v="13531"/>
          <ac:spMkLst>
            <pc:docMk/>
            <pc:sldMk cId="3631192195" sldId="377"/>
            <ac:spMk id="15" creationId="{0B8BE223-39FA-AFEC-D0E5-DB8052D212AE}"/>
          </ac:spMkLst>
        </pc:spChg>
        <pc:spChg chg="mod">
          <ac:chgData name="JAIN, MIHIKA" userId="ed1769e8-6b6d-4ba8-8c2d-cff322adbfed" providerId="ADAL" clId="{7C0849FA-A7DD-1544-B669-573DF6587C0D}" dt="2023-06-01T05:12:55.900" v="13531"/>
          <ac:spMkLst>
            <pc:docMk/>
            <pc:sldMk cId="3631192195" sldId="377"/>
            <ac:spMk id="16" creationId="{5D6A98EE-397F-33CC-A442-9D470B53F94B}"/>
          </ac:spMkLst>
        </pc:spChg>
        <pc:spChg chg="mod">
          <ac:chgData name="JAIN, MIHIKA" userId="ed1769e8-6b6d-4ba8-8c2d-cff322adbfed" providerId="ADAL" clId="{7C0849FA-A7DD-1544-B669-573DF6587C0D}" dt="2023-06-01T05:12:55.900" v="13531"/>
          <ac:spMkLst>
            <pc:docMk/>
            <pc:sldMk cId="3631192195" sldId="377"/>
            <ac:spMk id="17" creationId="{6786D826-389C-EE3D-C396-A9DB55D59A9A}"/>
          </ac:spMkLst>
        </pc:spChg>
        <pc:spChg chg="mod">
          <ac:chgData name="JAIN, MIHIKA" userId="ed1769e8-6b6d-4ba8-8c2d-cff322adbfed" providerId="ADAL" clId="{7C0849FA-A7DD-1544-B669-573DF6587C0D}" dt="2023-06-01T05:12:55.900" v="13531"/>
          <ac:spMkLst>
            <pc:docMk/>
            <pc:sldMk cId="3631192195" sldId="377"/>
            <ac:spMk id="18" creationId="{672CD6F5-4E50-592D-4FA6-22A6A442877A}"/>
          </ac:spMkLst>
        </pc:spChg>
        <pc:spChg chg="add mod">
          <ac:chgData name="JAIN, MIHIKA" userId="ed1769e8-6b6d-4ba8-8c2d-cff322adbfed" providerId="ADAL" clId="{7C0849FA-A7DD-1544-B669-573DF6587C0D}" dt="2023-06-01T05:33:12.714" v="13699" actId="255"/>
          <ac:spMkLst>
            <pc:docMk/>
            <pc:sldMk cId="3631192195" sldId="377"/>
            <ac:spMk id="20" creationId="{CC9844C5-7D44-4469-75AF-87B0897E1F40}"/>
          </ac:spMkLst>
        </pc:spChg>
        <pc:spChg chg="add mod">
          <ac:chgData name="JAIN, MIHIKA" userId="ed1769e8-6b6d-4ba8-8c2d-cff322adbfed" providerId="ADAL" clId="{7C0849FA-A7DD-1544-B669-573DF6587C0D}" dt="2023-06-01T05:33:12.714" v="13699" actId="255"/>
          <ac:spMkLst>
            <pc:docMk/>
            <pc:sldMk cId="3631192195" sldId="377"/>
            <ac:spMk id="22" creationId="{4644794B-8E43-33A7-B1BB-A575326CA1E0}"/>
          </ac:spMkLst>
        </pc:spChg>
        <pc:spChg chg="add mod">
          <ac:chgData name="JAIN, MIHIKA" userId="ed1769e8-6b6d-4ba8-8c2d-cff322adbfed" providerId="ADAL" clId="{7C0849FA-A7DD-1544-B669-573DF6587C0D}" dt="2023-06-06T13:25:03.461" v="14710" actId="1076"/>
          <ac:spMkLst>
            <pc:docMk/>
            <pc:sldMk cId="3631192195" sldId="377"/>
            <ac:spMk id="24" creationId="{240AD63E-0115-36B0-48D4-F434A73B32EB}"/>
          </ac:spMkLst>
        </pc:spChg>
        <pc:spChg chg="add mod">
          <ac:chgData name="JAIN, MIHIKA" userId="ed1769e8-6b6d-4ba8-8c2d-cff322adbfed" providerId="ADAL" clId="{7C0849FA-A7DD-1544-B669-573DF6587C0D}" dt="2023-06-01T05:33:12.714" v="13699" actId="255"/>
          <ac:spMkLst>
            <pc:docMk/>
            <pc:sldMk cId="3631192195" sldId="377"/>
            <ac:spMk id="26" creationId="{43B95899-9792-EF58-C98E-BDE36AEF68E8}"/>
          </ac:spMkLst>
        </pc:spChg>
        <pc:spChg chg="add mod">
          <ac:chgData name="JAIN, MIHIKA" userId="ed1769e8-6b6d-4ba8-8c2d-cff322adbfed" providerId="ADAL" clId="{7C0849FA-A7DD-1544-B669-573DF6587C0D}" dt="2023-06-05T07:02:27.544" v="14212" actId="1076"/>
          <ac:spMkLst>
            <pc:docMk/>
            <pc:sldMk cId="3631192195" sldId="377"/>
            <ac:spMk id="28" creationId="{4F57E596-5F31-E925-FE0C-505DD743B0BB}"/>
          </ac:spMkLst>
        </pc:spChg>
        <pc:spChg chg="add mod">
          <ac:chgData name="JAIN, MIHIKA" userId="ed1769e8-6b6d-4ba8-8c2d-cff322adbfed" providerId="ADAL" clId="{7C0849FA-A7DD-1544-B669-573DF6587C0D}" dt="2023-06-06T13:24:58.740" v="14709" actId="1076"/>
          <ac:spMkLst>
            <pc:docMk/>
            <pc:sldMk cId="3631192195" sldId="377"/>
            <ac:spMk id="30" creationId="{24307CF4-38FB-339E-75D4-BEE5E6D4474F}"/>
          </ac:spMkLst>
        </pc:spChg>
        <pc:grpChg chg="add mod">
          <ac:chgData name="JAIN, MIHIKA" userId="ed1769e8-6b6d-4ba8-8c2d-cff322adbfed" providerId="ADAL" clId="{7C0849FA-A7DD-1544-B669-573DF6587C0D}" dt="2023-06-01T05:12:55.900" v="13531"/>
          <ac:grpSpMkLst>
            <pc:docMk/>
            <pc:sldMk cId="3631192195" sldId="377"/>
            <ac:grpSpMk id="9" creationId="{7E3BFE50-8DE1-ABD0-9BFC-29AA32B962C9}"/>
          </ac:grpSpMkLst>
        </pc:grpChg>
        <pc:grpChg chg="mod">
          <ac:chgData name="JAIN, MIHIKA" userId="ed1769e8-6b6d-4ba8-8c2d-cff322adbfed" providerId="ADAL" clId="{7C0849FA-A7DD-1544-B669-573DF6587C0D}" dt="2023-06-01T05:12:55.900" v="13531"/>
          <ac:grpSpMkLst>
            <pc:docMk/>
            <pc:sldMk cId="3631192195" sldId="377"/>
            <ac:grpSpMk id="10" creationId="{810C341D-0C1C-366A-1580-E18BFBFA6309}"/>
          </ac:grpSpMkLst>
        </pc:grpChg>
      </pc:sldChg>
      <pc:sldChg chg="addSp delSp modSp new mod modNotesTx">
        <pc:chgData name="JAIN, MIHIKA" userId="ed1769e8-6b6d-4ba8-8c2d-cff322adbfed" providerId="ADAL" clId="{7C0849FA-A7DD-1544-B669-573DF6587C0D}" dt="2023-06-06T13:26:18.756" v="14731" actId="20577"/>
        <pc:sldMkLst>
          <pc:docMk/>
          <pc:sldMk cId="824230593" sldId="378"/>
        </pc:sldMkLst>
        <pc:spChg chg="mod">
          <ac:chgData name="JAIN, MIHIKA" userId="ed1769e8-6b6d-4ba8-8c2d-cff322adbfed" providerId="ADAL" clId="{7C0849FA-A7DD-1544-B669-573DF6587C0D}" dt="2023-06-06T13:26:18.756" v="14731" actId="20577"/>
          <ac:spMkLst>
            <pc:docMk/>
            <pc:sldMk cId="824230593" sldId="378"/>
            <ac:spMk id="2" creationId="{A97BA381-033E-C81A-573C-41831D88A10E}"/>
          </ac:spMkLst>
        </pc:spChg>
        <pc:spChg chg="del">
          <ac:chgData name="JAIN, MIHIKA" userId="ed1769e8-6b6d-4ba8-8c2d-cff322adbfed" providerId="ADAL" clId="{7C0849FA-A7DD-1544-B669-573DF6587C0D}" dt="2023-06-01T05:16:57.080" v="13602" actId="478"/>
          <ac:spMkLst>
            <pc:docMk/>
            <pc:sldMk cId="824230593" sldId="378"/>
            <ac:spMk id="5" creationId="{796BD1CA-EB47-51B9-B2A4-FA93B42624AD}"/>
          </ac:spMkLst>
        </pc:spChg>
        <pc:spChg chg="del">
          <ac:chgData name="JAIN, MIHIKA" userId="ed1769e8-6b6d-4ba8-8c2d-cff322adbfed" providerId="ADAL" clId="{7C0849FA-A7DD-1544-B669-573DF6587C0D}" dt="2023-06-01T05:16:48.720" v="13598" actId="478"/>
          <ac:spMkLst>
            <pc:docMk/>
            <pc:sldMk cId="824230593" sldId="378"/>
            <ac:spMk id="6" creationId="{21CAD1CC-1B7B-7A05-F337-BBEC06E5F64C}"/>
          </ac:spMkLst>
        </pc:spChg>
        <pc:spChg chg="del">
          <ac:chgData name="JAIN, MIHIKA" userId="ed1769e8-6b6d-4ba8-8c2d-cff322adbfed" providerId="ADAL" clId="{7C0849FA-A7DD-1544-B669-573DF6587C0D}" dt="2023-06-01T05:16:51.474" v="13599" actId="478"/>
          <ac:spMkLst>
            <pc:docMk/>
            <pc:sldMk cId="824230593" sldId="378"/>
            <ac:spMk id="7" creationId="{A5D8A8DD-2D5D-3FDF-723E-C7C195CF7DE8}"/>
          </ac:spMkLst>
        </pc:spChg>
        <pc:spChg chg="del">
          <ac:chgData name="JAIN, MIHIKA" userId="ed1769e8-6b6d-4ba8-8c2d-cff322adbfed" providerId="ADAL" clId="{7C0849FA-A7DD-1544-B669-573DF6587C0D}" dt="2023-06-01T05:16:53.058" v="13600" actId="478"/>
          <ac:spMkLst>
            <pc:docMk/>
            <pc:sldMk cId="824230593" sldId="378"/>
            <ac:spMk id="8" creationId="{3579FFA6-9FD3-1862-2A1A-768764E0BA18}"/>
          </ac:spMkLst>
        </pc:spChg>
        <pc:spChg chg="mod">
          <ac:chgData name="JAIN, MIHIKA" userId="ed1769e8-6b6d-4ba8-8c2d-cff322adbfed" providerId="ADAL" clId="{7C0849FA-A7DD-1544-B669-573DF6587C0D}" dt="2023-06-01T05:16:54.184" v="13601"/>
          <ac:spMkLst>
            <pc:docMk/>
            <pc:sldMk cId="824230593" sldId="378"/>
            <ac:spMk id="11" creationId="{76901120-8A93-DB1A-8615-9F6312557C73}"/>
          </ac:spMkLst>
        </pc:spChg>
        <pc:spChg chg="mod">
          <ac:chgData name="JAIN, MIHIKA" userId="ed1769e8-6b6d-4ba8-8c2d-cff322adbfed" providerId="ADAL" clId="{7C0849FA-A7DD-1544-B669-573DF6587C0D}" dt="2023-06-01T05:16:54.184" v="13601"/>
          <ac:spMkLst>
            <pc:docMk/>
            <pc:sldMk cId="824230593" sldId="378"/>
            <ac:spMk id="12" creationId="{313E76A7-6BFE-848C-2CB2-28F39DF59A9D}"/>
          </ac:spMkLst>
        </pc:spChg>
        <pc:spChg chg="mod">
          <ac:chgData name="JAIN, MIHIKA" userId="ed1769e8-6b6d-4ba8-8c2d-cff322adbfed" providerId="ADAL" clId="{7C0849FA-A7DD-1544-B669-573DF6587C0D}" dt="2023-06-01T05:16:54.184" v="13601"/>
          <ac:spMkLst>
            <pc:docMk/>
            <pc:sldMk cId="824230593" sldId="378"/>
            <ac:spMk id="13" creationId="{2382EAB3-D5A4-B40C-8CBA-31DD79422386}"/>
          </ac:spMkLst>
        </pc:spChg>
        <pc:spChg chg="mod">
          <ac:chgData name="JAIN, MIHIKA" userId="ed1769e8-6b6d-4ba8-8c2d-cff322adbfed" providerId="ADAL" clId="{7C0849FA-A7DD-1544-B669-573DF6587C0D}" dt="2023-06-01T05:16:54.184" v="13601"/>
          <ac:spMkLst>
            <pc:docMk/>
            <pc:sldMk cId="824230593" sldId="378"/>
            <ac:spMk id="14" creationId="{0B72F7E9-1E72-B8B2-3807-3009890E9D1C}"/>
          </ac:spMkLst>
        </pc:spChg>
        <pc:spChg chg="mod">
          <ac:chgData name="JAIN, MIHIKA" userId="ed1769e8-6b6d-4ba8-8c2d-cff322adbfed" providerId="ADAL" clId="{7C0849FA-A7DD-1544-B669-573DF6587C0D}" dt="2023-06-01T05:16:54.184" v="13601"/>
          <ac:spMkLst>
            <pc:docMk/>
            <pc:sldMk cId="824230593" sldId="378"/>
            <ac:spMk id="15" creationId="{7C8A3D97-7BF1-08F4-C790-A0950AA53381}"/>
          </ac:spMkLst>
        </pc:spChg>
        <pc:spChg chg="mod">
          <ac:chgData name="JAIN, MIHIKA" userId="ed1769e8-6b6d-4ba8-8c2d-cff322adbfed" providerId="ADAL" clId="{7C0849FA-A7DD-1544-B669-573DF6587C0D}" dt="2023-06-01T05:16:54.184" v="13601"/>
          <ac:spMkLst>
            <pc:docMk/>
            <pc:sldMk cId="824230593" sldId="378"/>
            <ac:spMk id="16" creationId="{4AA0B647-AB69-6CFD-31AE-3A93E287E135}"/>
          </ac:spMkLst>
        </pc:spChg>
        <pc:spChg chg="mod">
          <ac:chgData name="JAIN, MIHIKA" userId="ed1769e8-6b6d-4ba8-8c2d-cff322adbfed" providerId="ADAL" clId="{7C0849FA-A7DD-1544-B669-573DF6587C0D}" dt="2023-06-01T05:16:54.184" v="13601"/>
          <ac:spMkLst>
            <pc:docMk/>
            <pc:sldMk cId="824230593" sldId="378"/>
            <ac:spMk id="17" creationId="{35ACB2D2-861A-3F8F-A072-30DB7CC8DEB1}"/>
          </ac:spMkLst>
        </pc:spChg>
        <pc:spChg chg="mod">
          <ac:chgData name="JAIN, MIHIKA" userId="ed1769e8-6b6d-4ba8-8c2d-cff322adbfed" providerId="ADAL" clId="{7C0849FA-A7DD-1544-B669-573DF6587C0D}" dt="2023-06-01T05:16:54.184" v="13601"/>
          <ac:spMkLst>
            <pc:docMk/>
            <pc:sldMk cId="824230593" sldId="378"/>
            <ac:spMk id="18" creationId="{56819868-EDFB-1B22-5E70-9B6C75B660CB}"/>
          </ac:spMkLst>
        </pc:spChg>
        <pc:spChg chg="add mod">
          <ac:chgData name="JAIN, MIHIKA" userId="ed1769e8-6b6d-4ba8-8c2d-cff322adbfed" providerId="ADAL" clId="{7C0849FA-A7DD-1544-B669-573DF6587C0D}" dt="2023-06-01T05:33:00.405" v="13698" actId="255"/>
          <ac:spMkLst>
            <pc:docMk/>
            <pc:sldMk cId="824230593" sldId="378"/>
            <ac:spMk id="20" creationId="{A0A0E834-20CB-15FF-F6E1-6BEC30681939}"/>
          </ac:spMkLst>
        </pc:spChg>
        <pc:spChg chg="add mod">
          <ac:chgData name="JAIN, MIHIKA" userId="ed1769e8-6b6d-4ba8-8c2d-cff322adbfed" providerId="ADAL" clId="{7C0849FA-A7DD-1544-B669-573DF6587C0D}" dt="2023-06-01T05:33:00.405" v="13698" actId="255"/>
          <ac:spMkLst>
            <pc:docMk/>
            <pc:sldMk cId="824230593" sldId="378"/>
            <ac:spMk id="22" creationId="{7E5A786A-2831-F544-5F1E-717E7D86E1EE}"/>
          </ac:spMkLst>
        </pc:spChg>
        <pc:spChg chg="add mod">
          <ac:chgData name="JAIN, MIHIKA" userId="ed1769e8-6b6d-4ba8-8c2d-cff322adbfed" providerId="ADAL" clId="{7C0849FA-A7DD-1544-B669-573DF6587C0D}" dt="2023-06-01T05:33:00.405" v="13698" actId="255"/>
          <ac:spMkLst>
            <pc:docMk/>
            <pc:sldMk cId="824230593" sldId="378"/>
            <ac:spMk id="24" creationId="{BCCE0EDB-2C5C-41C1-2E2B-267F8F6AB171}"/>
          </ac:spMkLst>
        </pc:spChg>
        <pc:spChg chg="add mod">
          <ac:chgData name="JAIN, MIHIKA" userId="ed1769e8-6b6d-4ba8-8c2d-cff322adbfed" providerId="ADAL" clId="{7C0849FA-A7DD-1544-B669-573DF6587C0D}" dt="2023-06-06T13:25:40.051" v="14713" actId="1076"/>
          <ac:spMkLst>
            <pc:docMk/>
            <pc:sldMk cId="824230593" sldId="378"/>
            <ac:spMk id="26" creationId="{9DF35B6A-1166-CCAF-D643-E74E86903F6D}"/>
          </ac:spMkLst>
        </pc:spChg>
        <pc:spChg chg="add mod">
          <ac:chgData name="JAIN, MIHIKA" userId="ed1769e8-6b6d-4ba8-8c2d-cff322adbfed" providerId="ADAL" clId="{7C0849FA-A7DD-1544-B669-573DF6587C0D}" dt="2023-06-06T13:25:44.588" v="14714" actId="1076"/>
          <ac:spMkLst>
            <pc:docMk/>
            <pc:sldMk cId="824230593" sldId="378"/>
            <ac:spMk id="28" creationId="{E271F647-C28A-F1AB-AE08-C0B631295FC9}"/>
          </ac:spMkLst>
        </pc:spChg>
        <pc:spChg chg="add mod">
          <ac:chgData name="JAIN, MIHIKA" userId="ed1769e8-6b6d-4ba8-8c2d-cff322adbfed" providerId="ADAL" clId="{7C0849FA-A7DD-1544-B669-573DF6587C0D}" dt="2023-06-01T05:33:00.405" v="13698" actId="255"/>
          <ac:spMkLst>
            <pc:docMk/>
            <pc:sldMk cId="824230593" sldId="378"/>
            <ac:spMk id="30" creationId="{D2649800-144D-8AD8-2547-956CAC2B7AD5}"/>
          </ac:spMkLst>
        </pc:spChg>
        <pc:spChg chg="add mod">
          <ac:chgData name="JAIN, MIHIKA" userId="ed1769e8-6b6d-4ba8-8c2d-cff322adbfed" providerId="ADAL" clId="{7C0849FA-A7DD-1544-B669-573DF6587C0D}" dt="2023-06-06T13:25:35.651" v="14712" actId="1076"/>
          <ac:spMkLst>
            <pc:docMk/>
            <pc:sldMk cId="824230593" sldId="378"/>
            <ac:spMk id="32" creationId="{5660565D-A49C-2E0A-9DD3-8A0A40E0B69E}"/>
          </ac:spMkLst>
        </pc:spChg>
        <pc:spChg chg="add mod">
          <ac:chgData name="JAIN, MIHIKA" userId="ed1769e8-6b6d-4ba8-8c2d-cff322adbfed" providerId="ADAL" clId="{7C0849FA-A7DD-1544-B669-573DF6587C0D}" dt="2023-06-06T13:25:55.638" v="14715" actId="1076"/>
          <ac:spMkLst>
            <pc:docMk/>
            <pc:sldMk cId="824230593" sldId="378"/>
            <ac:spMk id="34" creationId="{45584FA6-73B1-A86E-7532-9EEA791FD404}"/>
          </ac:spMkLst>
        </pc:spChg>
        <pc:spChg chg="mod">
          <ac:chgData name="JAIN, MIHIKA" userId="ed1769e8-6b6d-4ba8-8c2d-cff322adbfed" providerId="ADAL" clId="{7C0849FA-A7DD-1544-B669-573DF6587C0D}" dt="2023-06-01T05:33:00.405" v="13698" actId="255"/>
          <ac:spMkLst>
            <pc:docMk/>
            <pc:sldMk cId="824230593" sldId="378"/>
            <ac:spMk id="37" creationId="{6205BDC5-EFC1-D5D4-D890-64280443CAED}"/>
          </ac:spMkLst>
        </pc:spChg>
        <pc:spChg chg="mod">
          <ac:chgData name="JAIN, MIHIKA" userId="ed1769e8-6b6d-4ba8-8c2d-cff322adbfed" providerId="ADAL" clId="{7C0849FA-A7DD-1544-B669-573DF6587C0D}" dt="2023-06-01T05:33:00.405" v="13698" actId="255"/>
          <ac:spMkLst>
            <pc:docMk/>
            <pc:sldMk cId="824230593" sldId="378"/>
            <ac:spMk id="38" creationId="{F79E4995-3559-9722-A669-9C95569FAB95}"/>
          </ac:spMkLst>
        </pc:spChg>
        <pc:spChg chg="mod">
          <ac:chgData name="JAIN, MIHIKA" userId="ed1769e8-6b6d-4ba8-8c2d-cff322adbfed" providerId="ADAL" clId="{7C0849FA-A7DD-1544-B669-573DF6587C0D}" dt="2023-06-01T05:33:00.405" v="13698" actId="255"/>
          <ac:spMkLst>
            <pc:docMk/>
            <pc:sldMk cId="824230593" sldId="378"/>
            <ac:spMk id="39" creationId="{3D8FD35B-E086-0F11-CBE8-C8A4AFD684B5}"/>
          </ac:spMkLst>
        </pc:spChg>
        <pc:spChg chg="mod">
          <ac:chgData name="JAIN, MIHIKA" userId="ed1769e8-6b6d-4ba8-8c2d-cff322adbfed" providerId="ADAL" clId="{7C0849FA-A7DD-1544-B669-573DF6587C0D}" dt="2023-06-01T05:33:00.405" v="13698" actId="255"/>
          <ac:spMkLst>
            <pc:docMk/>
            <pc:sldMk cId="824230593" sldId="378"/>
            <ac:spMk id="40" creationId="{15407CC5-0D50-5A50-739C-51F656DCB0D7}"/>
          </ac:spMkLst>
        </pc:spChg>
        <pc:spChg chg="mod">
          <ac:chgData name="JAIN, MIHIKA" userId="ed1769e8-6b6d-4ba8-8c2d-cff322adbfed" providerId="ADAL" clId="{7C0849FA-A7DD-1544-B669-573DF6587C0D}" dt="2023-06-01T05:33:00.405" v="13698" actId="255"/>
          <ac:spMkLst>
            <pc:docMk/>
            <pc:sldMk cId="824230593" sldId="378"/>
            <ac:spMk id="41" creationId="{779B189C-42B8-6716-43BC-F2EF04B2D6D2}"/>
          </ac:spMkLst>
        </pc:spChg>
        <pc:spChg chg="mod">
          <ac:chgData name="JAIN, MIHIKA" userId="ed1769e8-6b6d-4ba8-8c2d-cff322adbfed" providerId="ADAL" clId="{7C0849FA-A7DD-1544-B669-573DF6587C0D}" dt="2023-06-01T05:33:00.405" v="13698" actId="255"/>
          <ac:spMkLst>
            <pc:docMk/>
            <pc:sldMk cId="824230593" sldId="378"/>
            <ac:spMk id="42" creationId="{2D61A5EE-9E40-1A83-E090-FEF583285170}"/>
          </ac:spMkLst>
        </pc:spChg>
        <pc:spChg chg="mod">
          <ac:chgData name="JAIN, MIHIKA" userId="ed1769e8-6b6d-4ba8-8c2d-cff322adbfed" providerId="ADAL" clId="{7C0849FA-A7DD-1544-B669-573DF6587C0D}" dt="2023-06-01T05:33:00.405" v="13698" actId="255"/>
          <ac:spMkLst>
            <pc:docMk/>
            <pc:sldMk cId="824230593" sldId="378"/>
            <ac:spMk id="43" creationId="{F2477BB4-4A93-A987-DB45-77BCC0DC3382}"/>
          </ac:spMkLst>
        </pc:spChg>
        <pc:spChg chg="mod">
          <ac:chgData name="JAIN, MIHIKA" userId="ed1769e8-6b6d-4ba8-8c2d-cff322adbfed" providerId="ADAL" clId="{7C0849FA-A7DD-1544-B669-573DF6587C0D}" dt="2023-06-01T05:33:00.405" v="13698" actId="255"/>
          <ac:spMkLst>
            <pc:docMk/>
            <pc:sldMk cId="824230593" sldId="378"/>
            <ac:spMk id="44" creationId="{B89AF496-6EE3-0B77-BCDD-8DB31B188AC2}"/>
          </ac:spMkLst>
        </pc:spChg>
        <pc:grpChg chg="add del mod">
          <ac:chgData name="JAIN, MIHIKA" userId="ed1769e8-6b6d-4ba8-8c2d-cff322adbfed" providerId="ADAL" clId="{7C0849FA-A7DD-1544-B669-573DF6587C0D}" dt="2023-06-01T05:31:42.299" v="13688" actId="478"/>
          <ac:grpSpMkLst>
            <pc:docMk/>
            <pc:sldMk cId="824230593" sldId="378"/>
            <ac:grpSpMk id="9" creationId="{3E267769-D4A4-6C24-9D40-AF6F467DE2BE}"/>
          </ac:grpSpMkLst>
        </pc:grpChg>
        <pc:grpChg chg="mod">
          <ac:chgData name="JAIN, MIHIKA" userId="ed1769e8-6b6d-4ba8-8c2d-cff322adbfed" providerId="ADAL" clId="{7C0849FA-A7DD-1544-B669-573DF6587C0D}" dt="2023-06-01T05:16:54.184" v="13601"/>
          <ac:grpSpMkLst>
            <pc:docMk/>
            <pc:sldMk cId="824230593" sldId="378"/>
            <ac:grpSpMk id="10" creationId="{581B32C5-85BD-874E-27AB-EFB3EA592A3B}"/>
          </ac:grpSpMkLst>
        </pc:grpChg>
        <pc:grpChg chg="add mod">
          <ac:chgData name="JAIN, MIHIKA" userId="ed1769e8-6b6d-4ba8-8c2d-cff322adbfed" providerId="ADAL" clId="{7C0849FA-A7DD-1544-B669-573DF6587C0D}" dt="2023-06-01T05:31:48.691" v="13689" actId="167"/>
          <ac:grpSpMkLst>
            <pc:docMk/>
            <pc:sldMk cId="824230593" sldId="378"/>
            <ac:grpSpMk id="35" creationId="{11377E33-EE6B-2B00-EAC0-DB724DFB5101}"/>
          </ac:grpSpMkLst>
        </pc:grpChg>
        <pc:grpChg chg="mod">
          <ac:chgData name="JAIN, MIHIKA" userId="ed1769e8-6b6d-4ba8-8c2d-cff322adbfed" providerId="ADAL" clId="{7C0849FA-A7DD-1544-B669-573DF6587C0D}" dt="2023-06-01T05:31:37.615" v="13687"/>
          <ac:grpSpMkLst>
            <pc:docMk/>
            <pc:sldMk cId="824230593" sldId="378"/>
            <ac:grpSpMk id="36" creationId="{C556AC9E-C240-F1B6-9A18-D1D8650C8A73}"/>
          </ac:grpSpMkLst>
        </pc:grpChg>
      </pc:sldChg>
      <pc:sldChg chg="new del">
        <pc:chgData name="JAIN, MIHIKA" userId="ed1769e8-6b6d-4ba8-8c2d-cff322adbfed" providerId="ADAL" clId="{7C0849FA-A7DD-1544-B669-573DF6587C0D}" dt="2023-06-07T06:15:22.524" v="16516" actId="680"/>
        <pc:sldMkLst>
          <pc:docMk/>
          <pc:sldMk cId="3246996173" sldId="37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CB2985-E2A1-6C49-933B-1E4B8B7AE0F4}" type="doc">
      <dgm:prSet loTypeId="urn:microsoft.com/office/officeart/2005/8/layout/orgChart1" loCatId="" qsTypeId="urn:microsoft.com/office/officeart/2005/8/quickstyle/simple1" qsCatId="simple" csTypeId="urn:microsoft.com/office/officeart/2005/8/colors/colorful2" csCatId="colorful" phldr="1"/>
      <dgm:spPr/>
      <dgm:t>
        <a:bodyPr/>
        <a:lstStyle/>
        <a:p>
          <a:endParaRPr lang="en-GB"/>
        </a:p>
      </dgm:t>
    </dgm:pt>
    <dgm:pt modelId="{4A3DE398-AD9F-8741-BA58-252DFFF0FFD2}">
      <dgm:prSet phldrT="[Text]"/>
      <dgm:spPr/>
      <dgm:t>
        <a:bodyPr/>
        <a:lstStyle/>
        <a:p>
          <a:r>
            <a:rPr lang="en-GB"/>
            <a:t>Tools to evaluate</a:t>
          </a:r>
        </a:p>
      </dgm:t>
    </dgm:pt>
    <dgm:pt modelId="{37D3E135-F098-3E42-AF47-0ECE24204AF9}" type="sibTrans" cxnId="{EA3179FD-199A-A14F-8894-1733A24057C7}">
      <dgm:prSet/>
      <dgm:spPr/>
      <dgm:t>
        <a:bodyPr/>
        <a:lstStyle/>
        <a:p>
          <a:endParaRPr lang="en-GB"/>
        </a:p>
      </dgm:t>
    </dgm:pt>
    <dgm:pt modelId="{FB769FB0-04B9-6F49-9F0A-C59EBD3FA932}" type="parTrans" cxnId="{EA3179FD-199A-A14F-8894-1733A24057C7}">
      <dgm:prSet/>
      <dgm:spPr/>
      <dgm:t>
        <a:bodyPr/>
        <a:lstStyle/>
        <a:p>
          <a:endParaRPr lang="en-GB"/>
        </a:p>
      </dgm:t>
    </dgm:pt>
    <dgm:pt modelId="{ED11A2CE-0833-5742-9830-9E29C9305961}">
      <dgm:prSet phldrT="[Text]"/>
      <dgm:spPr>
        <a:solidFill>
          <a:srgbClr val="FFC000"/>
        </a:solidFill>
      </dgm:spPr>
      <dgm:t>
        <a:bodyPr/>
        <a:lstStyle/>
        <a:p>
          <a:r>
            <a:rPr lang="en-GB">
              <a:solidFill>
                <a:schemeClr val="tx1"/>
              </a:solidFill>
            </a:rPr>
            <a:t>AWS</a:t>
          </a:r>
        </a:p>
      </dgm:t>
    </dgm:pt>
    <dgm:pt modelId="{35B9EF12-9389-A341-BF78-1D56C5832FE0}" type="sibTrans" cxnId="{24B8ED53-C84B-6C4D-A40F-10C65FE053F9}">
      <dgm:prSet/>
      <dgm:spPr/>
      <dgm:t>
        <a:bodyPr/>
        <a:lstStyle/>
        <a:p>
          <a:endParaRPr lang="en-GB"/>
        </a:p>
      </dgm:t>
    </dgm:pt>
    <dgm:pt modelId="{D61A19DA-1CB4-4442-9F2B-078FD30C7B64}" type="parTrans" cxnId="{24B8ED53-C84B-6C4D-A40F-10C65FE053F9}">
      <dgm:prSet/>
      <dgm:spPr/>
      <dgm:t>
        <a:bodyPr/>
        <a:lstStyle/>
        <a:p>
          <a:endParaRPr lang="en-GB"/>
        </a:p>
      </dgm:t>
    </dgm:pt>
    <dgm:pt modelId="{83CA7A12-4FAD-154D-8D92-FBE330650EB2}">
      <dgm:prSet phldrT="[Text]"/>
      <dgm:spPr>
        <a:solidFill>
          <a:srgbClr val="FFC000"/>
        </a:solidFill>
      </dgm:spPr>
      <dgm:t>
        <a:bodyPr/>
        <a:lstStyle/>
        <a:p>
          <a:r>
            <a:rPr lang="en-GB">
              <a:solidFill>
                <a:schemeClr val="tx1"/>
              </a:solidFill>
            </a:rPr>
            <a:t>Landing AI</a:t>
          </a:r>
        </a:p>
      </dgm:t>
    </dgm:pt>
    <dgm:pt modelId="{0EA4BF48-CB9E-AB42-B1BC-17A2124BE87A}" type="sibTrans" cxnId="{8F53F482-665E-DF48-BABC-E7385F89034A}">
      <dgm:prSet/>
      <dgm:spPr/>
      <dgm:t>
        <a:bodyPr/>
        <a:lstStyle/>
        <a:p>
          <a:endParaRPr lang="en-GB"/>
        </a:p>
      </dgm:t>
    </dgm:pt>
    <dgm:pt modelId="{0423E8A2-908A-B240-89C2-033CB56061B6}" type="parTrans" cxnId="{8F53F482-665E-DF48-BABC-E7385F89034A}">
      <dgm:prSet/>
      <dgm:spPr/>
      <dgm:t>
        <a:bodyPr/>
        <a:lstStyle/>
        <a:p>
          <a:endParaRPr lang="en-GB"/>
        </a:p>
      </dgm:t>
    </dgm:pt>
    <dgm:pt modelId="{1DCBB757-BDDC-D34B-8E4B-03A2D69A80DB}">
      <dgm:prSet phldrT="[Text]"/>
      <dgm:spPr>
        <a:solidFill>
          <a:srgbClr val="FFC000"/>
        </a:solidFill>
      </dgm:spPr>
      <dgm:t>
        <a:bodyPr/>
        <a:lstStyle/>
        <a:p>
          <a:r>
            <a:rPr lang="en-GB">
              <a:solidFill>
                <a:schemeClr val="tx1"/>
              </a:solidFill>
            </a:rPr>
            <a:t>Open source</a:t>
          </a:r>
        </a:p>
      </dgm:t>
    </dgm:pt>
    <dgm:pt modelId="{00AABF0D-BB62-5E40-9C87-EFF08046F41B}" type="sibTrans" cxnId="{F504DE04-339C-BC46-B28E-91DEB3012D3E}">
      <dgm:prSet/>
      <dgm:spPr/>
      <dgm:t>
        <a:bodyPr/>
        <a:lstStyle/>
        <a:p>
          <a:endParaRPr lang="en-GB"/>
        </a:p>
      </dgm:t>
    </dgm:pt>
    <dgm:pt modelId="{EA303125-9F97-1740-AC50-0AD534FE3357}" type="parTrans" cxnId="{F504DE04-339C-BC46-B28E-91DEB3012D3E}">
      <dgm:prSet/>
      <dgm:spPr/>
      <dgm:t>
        <a:bodyPr/>
        <a:lstStyle/>
        <a:p>
          <a:endParaRPr lang="en-GB"/>
        </a:p>
      </dgm:t>
    </dgm:pt>
    <dgm:pt modelId="{3533F5D7-4CC5-F240-A795-40B99E73FD96}">
      <dgm:prSet phldrT="[Text]"/>
      <dgm:spPr>
        <a:solidFill>
          <a:srgbClr val="FFC000"/>
        </a:solidFill>
      </dgm:spPr>
      <dgm:t>
        <a:bodyPr/>
        <a:lstStyle/>
        <a:p>
          <a:r>
            <a:rPr lang="en-GB">
              <a:solidFill>
                <a:schemeClr val="tx1"/>
              </a:solidFill>
            </a:rPr>
            <a:t>Azure</a:t>
          </a:r>
        </a:p>
      </dgm:t>
    </dgm:pt>
    <dgm:pt modelId="{FDEA4525-D9E5-ED43-8FF2-271E980327E2}" type="parTrans" cxnId="{481FC7F4-CCAF-8240-9EBD-B0E8D8B32854}">
      <dgm:prSet/>
      <dgm:spPr/>
      <dgm:t>
        <a:bodyPr/>
        <a:lstStyle/>
        <a:p>
          <a:endParaRPr lang="en-GB"/>
        </a:p>
      </dgm:t>
    </dgm:pt>
    <dgm:pt modelId="{66128B27-FA5E-B04D-AD76-32DA1F301D5E}" type="sibTrans" cxnId="{481FC7F4-CCAF-8240-9EBD-B0E8D8B32854}">
      <dgm:prSet/>
      <dgm:spPr/>
      <dgm:t>
        <a:bodyPr/>
        <a:lstStyle/>
        <a:p>
          <a:endParaRPr lang="en-GB"/>
        </a:p>
      </dgm:t>
    </dgm:pt>
    <dgm:pt modelId="{B69BAA38-F8F6-0B48-8AB5-EB8B4B3732DE}">
      <dgm:prSet phldrT="[Text]"/>
      <dgm:spPr>
        <a:solidFill>
          <a:srgbClr val="FFC000"/>
        </a:solidFill>
      </dgm:spPr>
      <dgm:t>
        <a:bodyPr/>
        <a:lstStyle/>
        <a:p>
          <a:r>
            <a:rPr lang="en-GB">
              <a:solidFill>
                <a:schemeClr val="tx1"/>
              </a:solidFill>
            </a:rPr>
            <a:t>H2O.ai</a:t>
          </a:r>
        </a:p>
      </dgm:t>
    </dgm:pt>
    <dgm:pt modelId="{12074F39-9278-5240-B8D9-9060E26CEB21}" type="parTrans" cxnId="{CCA3764C-AD52-7F4B-A230-979AE07E789E}">
      <dgm:prSet/>
      <dgm:spPr/>
      <dgm:t>
        <a:bodyPr/>
        <a:lstStyle/>
        <a:p>
          <a:endParaRPr lang="en-GB"/>
        </a:p>
      </dgm:t>
    </dgm:pt>
    <dgm:pt modelId="{644900A7-7EC5-7647-B22A-921E78319590}" type="sibTrans" cxnId="{CCA3764C-AD52-7F4B-A230-979AE07E789E}">
      <dgm:prSet/>
      <dgm:spPr/>
      <dgm:t>
        <a:bodyPr/>
        <a:lstStyle/>
        <a:p>
          <a:endParaRPr lang="en-GB"/>
        </a:p>
      </dgm:t>
    </dgm:pt>
    <dgm:pt modelId="{BB73CB4E-728A-E94B-A83E-81854D67024B}">
      <dgm:prSet phldrT="[Text]"/>
      <dgm:spPr>
        <a:solidFill>
          <a:srgbClr val="FFC000"/>
        </a:solidFill>
      </dgm:spPr>
      <dgm:t>
        <a:bodyPr/>
        <a:lstStyle/>
        <a:p>
          <a:r>
            <a:rPr lang="en-GB">
              <a:solidFill>
                <a:schemeClr val="tx1"/>
              </a:solidFill>
            </a:rPr>
            <a:t>Databricks</a:t>
          </a:r>
        </a:p>
      </dgm:t>
    </dgm:pt>
    <dgm:pt modelId="{8BEAC31C-98FA-5646-9A0B-B26522E41808}" type="parTrans" cxnId="{B84EFF70-39F5-A745-81B9-5899AB3577B0}">
      <dgm:prSet/>
      <dgm:spPr/>
      <dgm:t>
        <a:bodyPr/>
        <a:lstStyle/>
        <a:p>
          <a:endParaRPr lang="en-GB"/>
        </a:p>
      </dgm:t>
    </dgm:pt>
    <dgm:pt modelId="{8C6590AD-3646-3044-9C8B-2A35171CB384}" type="sibTrans" cxnId="{B84EFF70-39F5-A745-81B9-5899AB3577B0}">
      <dgm:prSet/>
      <dgm:spPr/>
      <dgm:t>
        <a:bodyPr/>
        <a:lstStyle/>
        <a:p>
          <a:endParaRPr lang="en-GB"/>
        </a:p>
      </dgm:t>
    </dgm:pt>
    <dgm:pt modelId="{BD3A9AB8-4D55-2341-A03D-CC7B21080AE5}">
      <dgm:prSet phldrT="[Text]"/>
      <dgm:spPr>
        <a:solidFill>
          <a:srgbClr val="FFC000"/>
        </a:solidFill>
      </dgm:spPr>
      <dgm:t>
        <a:bodyPr/>
        <a:lstStyle/>
        <a:p>
          <a:r>
            <a:rPr lang="en-GB">
              <a:solidFill>
                <a:schemeClr val="tx1"/>
              </a:solidFill>
            </a:rPr>
            <a:t>Google cloud</a:t>
          </a:r>
        </a:p>
      </dgm:t>
    </dgm:pt>
    <dgm:pt modelId="{68111A4E-8A25-054A-8733-2DDCE971818C}" type="parTrans" cxnId="{CAC1B7EC-3563-4A44-BC41-F6F955DF659A}">
      <dgm:prSet/>
      <dgm:spPr/>
      <dgm:t>
        <a:bodyPr/>
        <a:lstStyle/>
        <a:p>
          <a:endParaRPr lang="en-GB"/>
        </a:p>
      </dgm:t>
    </dgm:pt>
    <dgm:pt modelId="{BB67125D-B5DE-EE43-B3BF-B9B712B89BBF}" type="sibTrans" cxnId="{CAC1B7EC-3563-4A44-BC41-F6F955DF659A}">
      <dgm:prSet/>
      <dgm:spPr/>
      <dgm:t>
        <a:bodyPr/>
        <a:lstStyle/>
        <a:p>
          <a:endParaRPr lang="en-GB"/>
        </a:p>
      </dgm:t>
    </dgm:pt>
    <dgm:pt modelId="{C8FEB89D-2F09-4345-865C-A3C344E34EB6}">
      <dgm:prSet/>
      <dgm:spPr>
        <a:solidFill>
          <a:schemeClr val="tx2"/>
        </a:solidFill>
      </dgm:spPr>
      <dgm:t>
        <a:bodyPr/>
        <a:lstStyle/>
        <a:p>
          <a:r>
            <a:rPr lang="en-GB"/>
            <a:t>UI based AutoML</a:t>
          </a:r>
        </a:p>
      </dgm:t>
    </dgm:pt>
    <dgm:pt modelId="{DE75428B-EE4F-4A42-826B-5FF5D156CF48}" type="parTrans" cxnId="{24FD4828-6EC5-F94B-8D74-57932F61C7EE}">
      <dgm:prSet/>
      <dgm:spPr/>
      <dgm:t>
        <a:bodyPr/>
        <a:lstStyle/>
        <a:p>
          <a:endParaRPr lang="en-GB"/>
        </a:p>
      </dgm:t>
    </dgm:pt>
    <dgm:pt modelId="{1594D42B-1D63-1549-9E73-DD10DA22FF42}" type="sibTrans" cxnId="{24FD4828-6EC5-F94B-8D74-57932F61C7EE}">
      <dgm:prSet/>
      <dgm:spPr/>
      <dgm:t>
        <a:bodyPr/>
        <a:lstStyle/>
        <a:p>
          <a:endParaRPr lang="en-GB"/>
        </a:p>
      </dgm:t>
    </dgm:pt>
    <dgm:pt modelId="{B569273A-F2AF-2C4E-B03E-1959B560C562}">
      <dgm:prSet/>
      <dgm:spPr>
        <a:solidFill>
          <a:schemeClr val="tx2"/>
        </a:solidFill>
      </dgm:spPr>
      <dgm:t>
        <a:bodyPr/>
        <a:lstStyle/>
        <a:p>
          <a:r>
            <a:rPr lang="en-GB"/>
            <a:t>CLI based AutoML</a:t>
          </a:r>
        </a:p>
      </dgm:t>
    </dgm:pt>
    <dgm:pt modelId="{BBBDEE18-0F83-0D4E-86F9-BAC8F551E9BF}" type="parTrans" cxnId="{AD80D4CB-8BC9-9C45-9550-4AFD87058223}">
      <dgm:prSet/>
      <dgm:spPr/>
      <dgm:t>
        <a:bodyPr/>
        <a:lstStyle/>
        <a:p>
          <a:endParaRPr lang="en-GB"/>
        </a:p>
      </dgm:t>
    </dgm:pt>
    <dgm:pt modelId="{F0001EC7-9268-9643-A788-58B8DFB3683D}" type="sibTrans" cxnId="{AD80D4CB-8BC9-9C45-9550-4AFD87058223}">
      <dgm:prSet/>
      <dgm:spPr/>
      <dgm:t>
        <a:bodyPr/>
        <a:lstStyle/>
        <a:p>
          <a:endParaRPr lang="en-GB"/>
        </a:p>
      </dgm:t>
    </dgm:pt>
    <dgm:pt modelId="{D622E075-3273-C446-9CEB-534BF05F5712}">
      <dgm:prSet/>
      <dgm:spPr>
        <a:solidFill>
          <a:schemeClr val="tx2"/>
        </a:solidFill>
      </dgm:spPr>
      <dgm:t>
        <a:bodyPr/>
        <a:lstStyle/>
        <a:p>
          <a:r>
            <a:rPr lang="en-GB"/>
            <a:t>Canvas</a:t>
          </a:r>
        </a:p>
      </dgm:t>
    </dgm:pt>
    <dgm:pt modelId="{366E917F-3CBF-8141-917C-D40F9633C7DD}" type="parTrans" cxnId="{72E7C182-5C4A-BA4F-9337-221E0A3C9FC8}">
      <dgm:prSet/>
      <dgm:spPr/>
      <dgm:t>
        <a:bodyPr/>
        <a:lstStyle/>
        <a:p>
          <a:endParaRPr lang="en-GB"/>
        </a:p>
      </dgm:t>
    </dgm:pt>
    <dgm:pt modelId="{F797E51B-D8CA-4C41-A0CD-11CFE863FC1F}" type="sibTrans" cxnId="{72E7C182-5C4A-BA4F-9337-221E0A3C9FC8}">
      <dgm:prSet/>
      <dgm:spPr/>
      <dgm:t>
        <a:bodyPr/>
        <a:lstStyle/>
        <a:p>
          <a:endParaRPr lang="en-GB"/>
        </a:p>
      </dgm:t>
    </dgm:pt>
    <dgm:pt modelId="{2BF8E3B9-A166-3F49-9A9A-2092A5FF1BC4}">
      <dgm:prSet/>
      <dgm:spPr>
        <a:solidFill>
          <a:schemeClr val="tx2"/>
        </a:solidFill>
      </dgm:spPr>
      <dgm:t>
        <a:bodyPr/>
        <a:lstStyle/>
        <a:p>
          <a:r>
            <a:rPr lang="en-GB"/>
            <a:t>Autopilot</a:t>
          </a:r>
        </a:p>
      </dgm:t>
    </dgm:pt>
    <dgm:pt modelId="{286381B0-BDAC-594C-AD9B-4B1A36798AAA}" type="parTrans" cxnId="{08FF0A0F-B61F-B246-804C-1CD54CD3F334}">
      <dgm:prSet/>
      <dgm:spPr/>
      <dgm:t>
        <a:bodyPr/>
        <a:lstStyle/>
        <a:p>
          <a:endParaRPr lang="en-GB"/>
        </a:p>
      </dgm:t>
    </dgm:pt>
    <dgm:pt modelId="{63633078-54CF-754B-8683-5429B9FBD776}" type="sibTrans" cxnId="{08FF0A0F-B61F-B246-804C-1CD54CD3F334}">
      <dgm:prSet/>
      <dgm:spPr/>
      <dgm:t>
        <a:bodyPr/>
        <a:lstStyle/>
        <a:p>
          <a:endParaRPr lang="en-GB"/>
        </a:p>
      </dgm:t>
    </dgm:pt>
    <dgm:pt modelId="{EDC21208-3454-F448-990F-0DC21A0D7CB1}">
      <dgm:prSet/>
      <dgm:spPr>
        <a:solidFill>
          <a:schemeClr val="tx2"/>
        </a:solidFill>
      </dgm:spPr>
      <dgm:t>
        <a:bodyPr/>
        <a:lstStyle/>
        <a:p>
          <a:r>
            <a:rPr lang="en-GB"/>
            <a:t>Driverless AI</a:t>
          </a:r>
        </a:p>
      </dgm:t>
    </dgm:pt>
    <dgm:pt modelId="{CBBA14C7-FCF0-3A4A-B8FD-61663DAFE641}" type="parTrans" cxnId="{CCD278F5-0C85-7D44-B20A-CE37190F6F64}">
      <dgm:prSet/>
      <dgm:spPr/>
      <dgm:t>
        <a:bodyPr/>
        <a:lstStyle/>
        <a:p>
          <a:endParaRPr lang="en-GB"/>
        </a:p>
      </dgm:t>
    </dgm:pt>
    <dgm:pt modelId="{AAF997E3-A1E7-2945-8C82-2728FA0D41C8}" type="sibTrans" cxnId="{CCD278F5-0C85-7D44-B20A-CE37190F6F64}">
      <dgm:prSet/>
      <dgm:spPr/>
      <dgm:t>
        <a:bodyPr/>
        <a:lstStyle/>
        <a:p>
          <a:endParaRPr lang="en-GB"/>
        </a:p>
      </dgm:t>
    </dgm:pt>
    <dgm:pt modelId="{375FD7F0-3D62-E540-A2E5-010F6BBCAC9E}">
      <dgm:prSet/>
      <dgm:spPr>
        <a:solidFill>
          <a:schemeClr val="tx2"/>
        </a:solidFill>
      </dgm:spPr>
      <dgm:t>
        <a:bodyPr/>
        <a:lstStyle/>
        <a:p>
          <a:r>
            <a:rPr lang="en-GB"/>
            <a:t>H2O-3 AutoML</a:t>
          </a:r>
        </a:p>
      </dgm:t>
    </dgm:pt>
    <dgm:pt modelId="{22DD4E93-1283-E646-92B9-ECB4CE764BF3}" type="parTrans" cxnId="{553317BF-2EDD-D146-AC91-B2E37797B47F}">
      <dgm:prSet/>
      <dgm:spPr/>
      <dgm:t>
        <a:bodyPr/>
        <a:lstStyle/>
        <a:p>
          <a:endParaRPr lang="en-GB"/>
        </a:p>
      </dgm:t>
    </dgm:pt>
    <dgm:pt modelId="{ADC87B20-7370-4343-B115-43696CEE397A}" type="sibTrans" cxnId="{553317BF-2EDD-D146-AC91-B2E37797B47F}">
      <dgm:prSet/>
      <dgm:spPr/>
      <dgm:t>
        <a:bodyPr/>
        <a:lstStyle/>
        <a:p>
          <a:endParaRPr lang="en-GB"/>
        </a:p>
      </dgm:t>
    </dgm:pt>
    <dgm:pt modelId="{83CFAE73-EFD2-CA4D-BAD9-738AF5CA4EA1}">
      <dgm:prSet/>
      <dgm:spPr>
        <a:solidFill>
          <a:schemeClr val="tx2"/>
        </a:solidFill>
      </dgm:spPr>
      <dgm:t>
        <a:bodyPr/>
        <a:lstStyle/>
        <a:p>
          <a:r>
            <a:rPr lang="en-GB"/>
            <a:t>Databricks AutoML</a:t>
          </a:r>
        </a:p>
      </dgm:t>
    </dgm:pt>
    <dgm:pt modelId="{92F0E099-0701-264D-943F-D4471820B994}" type="parTrans" cxnId="{EC098351-0078-4D44-B982-3EDDBC1C2B0B}">
      <dgm:prSet/>
      <dgm:spPr/>
      <dgm:t>
        <a:bodyPr/>
        <a:lstStyle/>
        <a:p>
          <a:endParaRPr lang="en-GB"/>
        </a:p>
      </dgm:t>
    </dgm:pt>
    <dgm:pt modelId="{4D781031-D4CE-9347-92BF-3090AC095C2F}" type="sibTrans" cxnId="{EC098351-0078-4D44-B982-3EDDBC1C2B0B}">
      <dgm:prSet/>
      <dgm:spPr/>
      <dgm:t>
        <a:bodyPr/>
        <a:lstStyle/>
        <a:p>
          <a:endParaRPr lang="en-GB"/>
        </a:p>
      </dgm:t>
    </dgm:pt>
    <dgm:pt modelId="{75F129B2-D525-874D-BBEB-949384E2BDC5}">
      <dgm:prSet/>
      <dgm:spPr>
        <a:solidFill>
          <a:schemeClr val="tx2"/>
        </a:solidFill>
      </dgm:spPr>
      <dgm:t>
        <a:bodyPr/>
        <a:lstStyle/>
        <a:p>
          <a:r>
            <a:rPr lang="en-GB"/>
            <a:t>Vertex ai</a:t>
          </a:r>
        </a:p>
      </dgm:t>
    </dgm:pt>
    <dgm:pt modelId="{8069023E-2671-4244-97C1-14783756C840}" type="parTrans" cxnId="{DC8940DB-E37B-A946-8E79-86BD38D6FD64}">
      <dgm:prSet/>
      <dgm:spPr/>
      <dgm:t>
        <a:bodyPr/>
        <a:lstStyle/>
        <a:p>
          <a:endParaRPr lang="en-GB"/>
        </a:p>
      </dgm:t>
    </dgm:pt>
    <dgm:pt modelId="{02105802-5CBF-534D-9308-50D8F9060C58}" type="sibTrans" cxnId="{DC8940DB-E37B-A946-8E79-86BD38D6FD64}">
      <dgm:prSet/>
      <dgm:spPr/>
      <dgm:t>
        <a:bodyPr/>
        <a:lstStyle/>
        <a:p>
          <a:endParaRPr lang="en-GB"/>
        </a:p>
      </dgm:t>
    </dgm:pt>
    <dgm:pt modelId="{482C720D-1940-D145-B39A-4C0DD598DE11}">
      <dgm:prSet/>
      <dgm:spPr>
        <a:solidFill>
          <a:schemeClr val="tx2"/>
        </a:solidFill>
      </dgm:spPr>
      <dgm:t>
        <a:bodyPr/>
        <a:lstStyle/>
        <a:p>
          <a:r>
            <a:rPr lang="en-GB"/>
            <a:t>LandingLens</a:t>
          </a:r>
        </a:p>
      </dgm:t>
    </dgm:pt>
    <dgm:pt modelId="{9023B507-F3A3-874F-B380-5363C7DA535D}" type="parTrans" cxnId="{8EE14487-6BD7-E748-B0C6-1B048096CA58}">
      <dgm:prSet/>
      <dgm:spPr/>
      <dgm:t>
        <a:bodyPr/>
        <a:lstStyle/>
        <a:p>
          <a:endParaRPr lang="en-GB"/>
        </a:p>
      </dgm:t>
    </dgm:pt>
    <dgm:pt modelId="{78B6C9EF-E71D-0B4D-B63D-1CED403F40F3}" type="sibTrans" cxnId="{8EE14487-6BD7-E748-B0C6-1B048096CA58}">
      <dgm:prSet/>
      <dgm:spPr/>
      <dgm:t>
        <a:bodyPr/>
        <a:lstStyle/>
        <a:p>
          <a:endParaRPr lang="en-GB"/>
        </a:p>
      </dgm:t>
    </dgm:pt>
    <dgm:pt modelId="{5AC9EB40-B2A2-9043-BBC5-4A2847DC5BEC}">
      <dgm:prSet/>
      <dgm:spPr>
        <a:solidFill>
          <a:schemeClr val="tx2"/>
        </a:solidFill>
      </dgm:spPr>
      <dgm:t>
        <a:bodyPr/>
        <a:lstStyle/>
        <a:p>
          <a:r>
            <a:rPr lang="en-GB"/>
            <a:t>Autogluon</a:t>
          </a:r>
        </a:p>
      </dgm:t>
    </dgm:pt>
    <dgm:pt modelId="{01F42CA2-4C8A-7F44-BCE6-E14E562C2EB8}" type="parTrans" cxnId="{42C3F7FB-D5F4-4341-B04E-2FCB85F9F1B3}">
      <dgm:prSet/>
      <dgm:spPr/>
      <dgm:t>
        <a:bodyPr/>
        <a:lstStyle/>
        <a:p>
          <a:endParaRPr lang="en-GB"/>
        </a:p>
      </dgm:t>
    </dgm:pt>
    <dgm:pt modelId="{91C40BF4-98F0-5744-8967-88302F00D6F2}" type="sibTrans" cxnId="{42C3F7FB-D5F4-4341-B04E-2FCB85F9F1B3}">
      <dgm:prSet/>
      <dgm:spPr/>
      <dgm:t>
        <a:bodyPr/>
        <a:lstStyle/>
        <a:p>
          <a:endParaRPr lang="en-GB"/>
        </a:p>
      </dgm:t>
    </dgm:pt>
    <dgm:pt modelId="{2C43AFD5-B1F4-A742-B7AC-531A81C0459D}">
      <dgm:prSet/>
      <dgm:spPr>
        <a:solidFill>
          <a:schemeClr val="tx2"/>
        </a:solidFill>
      </dgm:spPr>
      <dgm:t>
        <a:bodyPr/>
        <a:lstStyle/>
        <a:p>
          <a:r>
            <a:rPr lang="en-GB"/>
            <a:t>Autokeras</a:t>
          </a:r>
        </a:p>
      </dgm:t>
    </dgm:pt>
    <dgm:pt modelId="{0E387C69-DDD8-BE49-AD0A-CFC2601FCC81}" type="parTrans" cxnId="{95799590-956C-3047-AED1-BC019D955B80}">
      <dgm:prSet/>
      <dgm:spPr/>
      <dgm:t>
        <a:bodyPr/>
        <a:lstStyle/>
        <a:p>
          <a:endParaRPr lang="en-GB"/>
        </a:p>
      </dgm:t>
    </dgm:pt>
    <dgm:pt modelId="{A8CF294E-16B6-1545-AFB8-D0F01D08357D}" type="sibTrans" cxnId="{95799590-956C-3047-AED1-BC019D955B80}">
      <dgm:prSet/>
      <dgm:spPr/>
      <dgm:t>
        <a:bodyPr/>
        <a:lstStyle/>
        <a:p>
          <a:endParaRPr lang="en-GB"/>
        </a:p>
      </dgm:t>
    </dgm:pt>
    <dgm:pt modelId="{0E1BEC30-2738-0444-A94E-4CA0F278F722}" type="pres">
      <dgm:prSet presAssocID="{31CB2985-E2A1-6C49-933B-1E4B8B7AE0F4}" presName="hierChild1" presStyleCnt="0">
        <dgm:presLayoutVars>
          <dgm:orgChart val="1"/>
          <dgm:chPref val="1"/>
          <dgm:dir/>
          <dgm:animOne val="branch"/>
          <dgm:animLvl val="lvl"/>
          <dgm:resizeHandles/>
        </dgm:presLayoutVars>
      </dgm:prSet>
      <dgm:spPr/>
    </dgm:pt>
    <dgm:pt modelId="{F34E65CF-5C32-ED46-8A59-1BDA127C0B24}" type="pres">
      <dgm:prSet presAssocID="{4A3DE398-AD9F-8741-BA58-252DFFF0FFD2}" presName="hierRoot1" presStyleCnt="0">
        <dgm:presLayoutVars>
          <dgm:hierBranch val="init"/>
        </dgm:presLayoutVars>
      </dgm:prSet>
      <dgm:spPr/>
    </dgm:pt>
    <dgm:pt modelId="{C35B4FC7-9245-734F-BAFC-840F6EEF0988}" type="pres">
      <dgm:prSet presAssocID="{4A3DE398-AD9F-8741-BA58-252DFFF0FFD2}" presName="rootComposite1" presStyleCnt="0"/>
      <dgm:spPr/>
    </dgm:pt>
    <dgm:pt modelId="{B8333646-BD6F-874F-BC9C-CE4E40B64379}" type="pres">
      <dgm:prSet presAssocID="{4A3DE398-AD9F-8741-BA58-252DFFF0FFD2}" presName="rootText1" presStyleLbl="node0" presStyleIdx="0" presStyleCnt="1" custScaleX="163220" custScaleY="117378">
        <dgm:presLayoutVars>
          <dgm:chPref val="3"/>
        </dgm:presLayoutVars>
      </dgm:prSet>
      <dgm:spPr/>
    </dgm:pt>
    <dgm:pt modelId="{DAE18283-361E-5348-ACDF-3C7542838A97}" type="pres">
      <dgm:prSet presAssocID="{4A3DE398-AD9F-8741-BA58-252DFFF0FFD2}" presName="rootConnector1" presStyleLbl="node1" presStyleIdx="0" presStyleCnt="0"/>
      <dgm:spPr/>
    </dgm:pt>
    <dgm:pt modelId="{C0E55C9E-1167-9141-9858-EBC28C75543D}" type="pres">
      <dgm:prSet presAssocID="{4A3DE398-AD9F-8741-BA58-252DFFF0FFD2}" presName="hierChild2" presStyleCnt="0"/>
      <dgm:spPr/>
    </dgm:pt>
    <dgm:pt modelId="{8A847F63-9375-374E-A9AC-D7078276F0B7}" type="pres">
      <dgm:prSet presAssocID="{D61A19DA-1CB4-4442-9F2B-078FD30C7B64}" presName="Name37" presStyleLbl="parChTrans1D2" presStyleIdx="0" presStyleCnt="7"/>
      <dgm:spPr/>
    </dgm:pt>
    <dgm:pt modelId="{68DBD120-5E04-3E4F-9F6F-0A136AA0F732}" type="pres">
      <dgm:prSet presAssocID="{ED11A2CE-0833-5742-9830-9E29C9305961}" presName="hierRoot2" presStyleCnt="0">
        <dgm:presLayoutVars>
          <dgm:hierBranch val="init"/>
        </dgm:presLayoutVars>
      </dgm:prSet>
      <dgm:spPr/>
    </dgm:pt>
    <dgm:pt modelId="{4FDCE881-D428-D04E-894D-2C205A72589D}" type="pres">
      <dgm:prSet presAssocID="{ED11A2CE-0833-5742-9830-9E29C9305961}" presName="rootComposite" presStyleCnt="0"/>
      <dgm:spPr/>
    </dgm:pt>
    <dgm:pt modelId="{4E2B603C-47A7-1F4A-9A75-B28DD96C5028}" type="pres">
      <dgm:prSet presAssocID="{ED11A2CE-0833-5742-9830-9E29C9305961}" presName="rootText" presStyleLbl="node2" presStyleIdx="0" presStyleCnt="7">
        <dgm:presLayoutVars>
          <dgm:chPref val="3"/>
        </dgm:presLayoutVars>
      </dgm:prSet>
      <dgm:spPr/>
    </dgm:pt>
    <dgm:pt modelId="{AF984579-2397-0C44-AE3D-7B5D6F11D0B4}" type="pres">
      <dgm:prSet presAssocID="{ED11A2CE-0833-5742-9830-9E29C9305961}" presName="rootConnector" presStyleLbl="node2" presStyleIdx="0" presStyleCnt="7"/>
      <dgm:spPr/>
    </dgm:pt>
    <dgm:pt modelId="{94007C17-998D-4A46-92F0-9861D7108F27}" type="pres">
      <dgm:prSet presAssocID="{ED11A2CE-0833-5742-9830-9E29C9305961}" presName="hierChild4" presStyleCnt="0"/>
      <dgm:spPr/>
    </dgm:pt>
    <dgm:pt modelId="{2D4429D0-7C40-FE44-882E-974CE271C8F9}" type="pres">
      <dgm:prSet presAssocID="{366E917F-3CBF-8141-917C-D40F9633C7DD}" presName="Name37" presStyleLbl="parChTrans1D3" presStyleIdx="0" presStyleCnt="11"/>
      <dgm:spPr/>
    </dgm:pt>
    <dgm:pt modelId="{87927EC5-9006-D04B-909B-A964766CDD5A}" type="pres">
      <dgm:prSet presAssocID="{D622E075-3273-C446-9CEB-534BF05F5712}" presName="hierRoot2" presStyleCnt="0">
        <dgm:presLayoutVars>
          <dgm:hierBranch val="init"/>
        </dgm:presLayoutVars>
      </dgm:prSet>
      <dgm:spPr/>
    </dgm:pt>
    <dgm:pt modelId="{0C056BD6-3B46-3A42-A300-34E347D0FB91}" type="pres">
      <dgm:prSet presAssocID="{D622E075-3273-C446-9CEB-534BF05F5712}" presName="rootComposite" presStyleCnt="0"/>
      <dgm:spPr/>
    </dgm:pt>
    <dgm:pt modelId="{029DA517-974E-1647-A264-1034520ACA44}" type="pres">
      <dgm:prSet presAssocID="{D622E075-3273-C446-9CEB-534BF05F5712}" presName="rootText" presStyleLbl="node3" presStyleIdx="0" presStyleCnt="11">
        <dgm:presLayoutVars>
          <dgm:chPref val="3"/>
        </dgm:presLayoutVars>
      </dgm:prSet>
      <dgm:spPr/>
    </dgm:pt>
    <dgm:pt modelId="{1A3C5111-422B-A84D-808A-280E8A3210BE}" type="pres">
      <dgm:prSet presAssocID="{D622E075-3273-C446-9CEB-534BF05F5712}" presName="rootConnector" presStyleLbl="node3" presStyleIdx="0" presStyleCnt="11"/>
      <dgm:spPr/>
    </dgm:pt>
    <dgm:pt modelId="{ADD18166-D5CB-A244-AF07-36D201C7A1A8}" type="pres">
      <dgm:prSet presAssocID="{D622E075-3273-C446-9CEB-534BF05F5712}" presName="hierChild4" presStyleCnt="0"/>
      <dgm:spPr/>
    </dgm:pt>
    <dgm:pt modelId="{F4247854-8FAB-2A43-BB6A-951043653207}" type="pres">
      <dgm:prSet presAssocID="{D622E075-3273-C446-9CEB-534BF05F5712}" presName="hierChild5" presStyleCnt="0"/>
      <dgm:spPr/>
    </dgm:pt>
    <dgm:pt modelId="{34C70FAB-134A-B048-B842-15D7414FD9CB}" type="pres">
      <dgm:prSet presAssocID="{286381B0-BDAC-594C-AD9B-4B1A36798AAA}" presName="Name37" presStyleLbl="parChTrans1D3" presStyleIdx="1" presStyleCnt="11"/>
      <dgm:spPr/>
    </dgm:pt>
    <dgm:pt modelId="{C7EFFB65-4691-274A-912D-4EA58B6E7575}" type="pres">
      <dgm:prSet presAssocID="{2BF8E3B9-A166-3F49-9A9A-2092A5FF1BC4}" presName="hierRoot2" presStyleCnt="0">
        <dgm:presLayoutVars>
          <dgm:hierBranch val="init"/>
        </dgm:presLayoutVars>
      </dgm:prSet>
      <dgm:spPr/>
    </dgm:pt>
    <dgm:pt modelId="{13F5CC9B-3BFC-CA4F-A2B3-6C723A9C4F25}" type="pres">
      <dgm:prSet presAssocID="{2BF8E3B9-A166-3F49-9A9A-2092A5FF1BC4}" presName="rootComposite" presStyleCnt="0"/>
      <dgm:spPr/>
    </dgm:pt>
    <dgm:pt modelId="{501323AA-9EC7-3244-800D-42F84C62A6B3}" type="pres">
      <dgm:prSet presAssocID="{2BF8E3B9-A166-3F49-9A9A-2092A5FF1BC4}" presName="rootText" presStyleLbl="node3" presStyleIdx="1" presStyleCnt="11">
        <dgm:presLayoutVars>
          <dgm:chPref val="3"/>
        </dgm:presLayoutVars>
      </dgm:prSet>
      <dgm:spPr/>
    </dgm:pt>
    <dgm:pt modelId="{3D678A8B-C488-AB47-84AA-057F11C9A903}" type="pres">
      <dgm:prSet presAssocID="{2BF8E3B9-A166-3F49-9A9A-2092A5FF1BC4}" presName="rootConnector" presStyleLbl="node3" presStyleIdx="1" presStyleCnt="11"/>
      <dgm:spPr/>
    </dgm:pt>
    <dgm:pt modelId="{33D457A7-EFB3-EE40-812C-B70FDEE57327}" type="pres">
      <dgm:prSet presAssocID="{2BF8E3B9-A166-3F49-9A9A-2092A5FF1BC4}" presName="hierChild4" presStyleCnt="0"/>
      <dgm:spPr/>
    </dgm:pt>
    <dgm:pt modelId="{FBB8786F-7017-F84D-B2C5-65124DC931CD}" type="pres">
      <dgm:prSet presAssocID="{2BF8E3B9-A166-3F49-9A9A-2092A5FF1BC4}" presName="hierChild5" presStyleCnt="0"/>
      <dgm:spPr/>
    </dgm:pt>
    <dgm:pt modelId="{A30C337F-0506-1C44-9BD4-520B81EBD408}" type="pres">
      <dgm:prSet presAssocID="{ED11A2CE-0833-5742-9830-9E29C9305961}" presName="hierChild5" presStyleCnt="0"/>
      <dgm:spPr/>
    </dgm:pt>
    <dgm:pt modelId="{4797A7DF-7D2A-ED48-A608-DFB0F1661DBC}" type="pres">
      <dgm:prSet presAssocID="{FDEA4525-D9E5-ED43-8FF2-271E980327E2}" presName="Name37" presStyleLbl="parChTrans1D2" presStyleIdx="1" presStyleCnt="7"/>
      <dgm:spPr/>
    </dgm:pt>
    <dgm:pt modelId="{07CF03A9-FDA9-AB4F-9F8C-74A3C132CBBF}" type="pres">
      <dgm:prSet presAssocID="{3533F5D7-4CC5-F240-A795-40B99E73FD96}" presName="hierRoot2" presStyleCnt="0">
        <dgm:presLayoutVars>
          <dgm:hierBranch val="init"/>
        </dgm:presLayoutVars>
      </dgm:prSet>
      <dgm:spPr/>
    </dgm:pt>
    <dgm:pt modelId="{400F828A-7614-704E-97CF-7066C3E5D331}" type="pres">
      <dgm:prSet presAssocID="{3533F5D7-4CC5-F240-A795-40B99E73FD96}" presName="rootComposite" presStyleCnt="0"/>
      <dgm:spPr/>
    </dgm:pt>
    <dgm:pt modelId="{56490B56-A898-1949-A212-89EF293F1B11}" type="pres">
      <dgm:prSet presAssocID="{3533F5D7-4CC5-F240-A795-40B99E73FD96}" presName="rootText" presStyleLbl="node2" presStyleIdx="1" presStyleCnt="7">
        <dgm:presLayoutVars>
          <dgm:chPref val="3"/>
        </dgm:presLayoutVars>
      </dgm:prSet>
      <dgm:spPr/>
    </dgm:pt>
    <dgm:pt modelId="{B74548A9-B593-8F49-8CAA-F1A3F7210B7A}" type="pres">
      <dgm:prSet presAssocID="{3533F5D7-4CC5-F240-A795-40B99E73FD96}" presName="rootConnector" presStyleLbl="node2" presStyleIdx="1" presStyleCnt="7"/>
      <dgm:spPr/>
    </dgm:pt>
    <dgm:pt modelId="{C0DDD518-7872-804C-B015-FC85206C2A71}" type="pres">
      <dgm:prSet presAssocID="{3533F5D7-4CC5-F240-A795-40B99E73FD96}" presName="hierChild4" presStyleCnt="0"/>
      <dgm:spPr/>
    </dgm:pt>
    <dgm:pt modelId="{F78E6621-BD3D-6B45-B4C2-B423E6704074}" type="pres">
      <dgm:prSet presAssocID="{DE75428B-EE4F-4A42-826B-5FF5D156CF48}" presName="Name37" presStyleLbl="parChTrans1D3" presStyleIdx="2" presStyleCnt="11"/>
      <dgm:spPr/>
    </dgm:pt>
    <dgm:pt modelId="{F79DC31E-64D4-464A-BDB5-DAEF2DF5CE38}" type="pres">
      <dgm:prSet presAssocID="{C8FEB89D-2F09-4345-865C-A3C344E34EB6}" presName="hierRoot2" presStyleCnt="0">
        <dgm:presLayoutVars>
          <dgm:hierBranch val="init"/>
        </dgm:presLayoutVars>
      </dgm:prSet>
      <dgm:spPr/>
    </dgm:pt>
    <dgm:pt modelId="{F216F331-897E-A547-998B-25474BFA09FF}" type="pres">
      <dgm:prSet presAssocID="{C8FEB89D-2F09-4345-865C-A3C344E34EB6}" presName="rootComposite" presStyleCnt="0"/>
      <dgm:spPr/>
    </dgm:pt>
    <dgm:pt modelId="{ECEB2E65-6FB6-B249-83CB-70152249FCBC}" type="pres">
      <dgm:prSet presAssocID="{C8FEB89D-2F09-4345-865C-A3C344E34EB6}" presName="rootText" presStyleLbl="node3" presStyleIdx="2" presStyleCnt="11">
        <dgm:presLayoutVars>
          <dgm:chPref val="3"/>
        </dgm:presLayoutVars>
      </dgm:prSet>
      <dgm:spPr/>
    </dgm:pt>
    <dgm:pt modelId="{090F2C86-F53C-404D-AB62-01FB35D361D9}" type="pres">
      <dgm:prSet presAssocID="{C8FEB89D-2F09-4345-865C-A3C344E34EB6}" presName="rootConnector" presStyleLbl="node3" presStyleIdx="2" presStyleCnt="11"/>
      <dgm:spPr/>
    </dgm:pt>
    <dgm:pt modelId="{C9E20331-646A-0B4E-A307-7C712E7D412E}" type="pres">
      <dgm:prSet presAssocID="{C8FEB89D-2F09-4345-865C-A3C344E34EB6}" presName="hierChild4" presStyleCnt="0"/>
      <dgm:spPr/>
    </dgm:pt>
    <dgm:pt modelId="{8766B3E3-8552-824C-B6B1-2EC131606CA6}" type="pres">
      <dgm:prSet presAssocID="{C8FEB89D-2F09-4345-865C-A3C344E34EB6}" presName="hierChild5" presStyleCnt="0"/>
      <dgm:spPr/>
    </dgm:pt>
    <dgm:pt modelId="{0EFDE398-7AAF-A648-982E-8416B96A9070}" type="pres">
      <dgm:prSet presAssocID="{BBBDEE18-0F83-0D4E-86F9-BAC8F551E9BF}" presName="Name37" presStyleLbl="parChTrans1D3" presStyleIdx="3" presStyleCnt="11"/>
      <dgm:spPr/>
    </dgm:pt>
    <dgm:pt modelId="{686F50C3-8869-8341-92A4-87283C0D52B4}" type="pres">
      <dgm:prSet presAssocID="{B569273A-F2AF-2C4E-B03E-1959B560C562}" presName="hierRoot2" presStyleCnt="0">
        <dgm:presLayoutVars>
          <dgm:hierBranch val="init"/>
        </dgm:presLayoutVars>
      </dgm:prSet>
      <dgm:spPr/>
    </dgm:pt>
    <dgm:pt modelId="{2C9F5D7A-EC8F-5D46-B074-2FE809DD85C1}" type="pres">
      <dgm:prSet presAssocID="{B569273A-F2AF-2C4E-B03E-1959B560C562}" presName="rootComposite" presStyleCnt="0"/>
      <dgm:spPr/>
    </dgm:pt>
    <dgm:pt modelId="{46D25556-920C-5A41-9599-3A1CB03D1E23}" type="pres">
      <dgm:prSet presAssocID="{B569273A-F2AF-2C4E-B03E-1959B560C562}" presName="rootText" presStyleLbl="node3" presStyleIdx="3" presStyleCnt="11">
        <dgm:presLayoutVars>
          <dgm:chPref val="3"/>
        </dgm:presLayoutVars>
      </dgm:prSet>
      <dgm:spPr/>
    </dgm:pt>
    <dgm:pt modelId="{10B345DD-C09F-FD4B-93BD-1DE9D4C15433}" type="pres">
      <dgm:prSet presAssocID="{B569273A-F2AF-2C4E-B03E-1959B560C562}" presName="rootConnector" presStyleLbl="node3" presStyleIdx="3" presStyleCnt="11"/>
      <dgm:spPr/>
    </dgm:pt>
    <dgm:pt modelId="{BCB3680E-871C-F646-983D-882AAB926D4A}" type="pres">
      <dgm:prSet presAssocID="{B569273A-F2AF-2C4E-B03E-1959B560C562}" presName="hierChild4" presStyleCnt="0"/>
      <dgm:spPr/>
    </dgm:pt>
    <dgm:pt modelId="{9CF23940-1634-484D-8196-53A8EDDECF15}" type="pres">
      <dgm:prSet presAssocID="{B569273A-F2AF-2C4E-B03E-1959B560C562}" presName="hierChild5" presStyleCnt="0"/>
      <dgm:spPr/>
    </dgm:pt>
    <dgm:pt modelId="{5C84BCF7-60D0-D04C-9F77-11011C44FD91}" type="pres">
      <dgm:prSet presAssocID="{3533F5D7-4CC5-F240-A795-40B99E73FD96}" presName="hierChild5" presStyleCnt="0"/>
      <dgm:spPr/>
    </dgm:pt>
    <dgm:pt modelId="{B2345C9D-D921-9843-8328-E986C99188F9}" type="pres">
      <dgm:prSet presAssocID="{12074F39-9278-5240-B8D9-9060E26CEB21}" presName="Name37" presStyleLbl="parChTrans1D2" presStyleIdx="2" presStyleCnt="7"/>
      <dgm:spPr/>
    </dgm:pt>
    <dgm:pt modelId="{4E7C33F2-61FF-E740-8F83-95EB559A6A5C}" type="pres">
      <dgm:prSet presAssocID="{B69BAA38-F8F6-0B48-8AB5-EB8B4B3732DE}" presName="hierRoot2" presStyleCnt="0">
        <dgm:presLayoutVars>
          <dgm:hierBranch val="init"/>
        </dgm:presLayoutVars>
      </dgm:prSet>
      <dgm:spPr/>
    </dgm:pt>
    <dgm:pt modelId="{0550D647-AFDA-2344-B83A-196CDC5A9645}" type="pres">
      <dgm:prSet presAssocID="{B69BAA38-F8F6-0B48-8AB5-EB8B4B3732DE}" presName="rootComposite" presStyleCnt="0"/>
      <dgm:spPr/>
    </dgm:pt>
    <dgm:pt modelId="{F6CE5B9E-2D99-EF4E-983B-EBCD8B1C2DFD}" type="pres">
      <dgm:prSet presAssocID="{B69BAA38-F8F6-0B48-8AB5-EB8B4B3732DE}" presName="rootText" presStyleLbl="node2" presStyleIdx="2" presStyleCnt="7">
        <dgm:presLayoutVars>
          <dgm:chPref val="3"/>
        </dgm:presLayoutVars>
      </dgm:prSet>
      <dgm:spPr/>
    </dgm:pt>
    <dgm:pt modelId="{92C20D05-A8A7-444F-A613-39CF25C2C46A}" type="pres">
      <dgm:prSet presAssocID="{B69BAA38-F8F6-0B48-8AB5-EB8B4B3732DE}" presName="rootConnector" presStyleLbl="node2" presStyleIdx="2" presStyleCnt="7"/>
      <dgm:spPr/>
    </dgm:pt>
    <dgm:pt modelId="{33FA6E15-C9AF-D84E-9419-DDA45353463D}" type="pres">
      <dgm:prSet presAssocID="{B69BAA38-F8F6-0B48-8AB5-EB8B4B3732DE}" presName="hierChild4" presStyleCnt="0"/>
      <dgm:spPr/>
    </dgm:pt>
    <dgm:pt modelId="{982DED6A-2FF5-934C-BB43-1427C646337B}" type="pres">
      <dgm:prSet presAssocID="{CBBA14C7-FCF0-3A4A-B8FD-61663DAFE641}" presName="Name37" presStyleLbl="parChTrans1D3" presStyleIdx="4" presStyleCnt="11"/>
      <dgm:spPr/>
    </dgm:pt>
    <dgm:pt modelId="{790A9323-33D0-5441-83AC-0BE8C185827D}" type="pres">
      <dgm:prSet presAssocID="{EDC21208-3454-F448-990F-0DC21A0D7CB1}" presName="hierRoot2" presStyleCnt="0">
        <dgm:presLayoutVars>
          <dgm:hierBranch val="init"/>
        </dgm:presLayoutVars>
      </dgm:prSet>
      <dgm:spPr/>
    </dgm:pt>
    <dgm:pt modelId="{CBAA20BE-A402-2D4E-B089-09BD72AE9968}" type="pres">
      <dgm:prSet presAssocID="{EDC21208-3454-F448-990F-0DC21A0D7CB1}" presName="rootComposite" presStyleCnt="0"/>
      <dgm:spPr/>
    </dgm:pt>
    <dgm:pt modelId="{F5647B3C-933C-BD4D-82EF-2A4E4E5D29A3}" type="pres">
      <dgm:prSet presAssocID="{EDC21208-3454-F448-990F-0DC21A0D7CB1}" presName="rootText" presStyleLbl="node3" presStyleIdx="4" presStyleCnt="11">
        <dgm:presLayoutVars>
          <dgm:chPref val="3"/>
        </dgm:presLayoutVars>
      </dgm:prSet>
      <dgm:spPr/>
    </dgm:pt>
    <dgm:pt modelId="{A66B0FDA-700A-354A-B217-4236C6C2D03A}" type="pres">
      <dgm:prSet presAssocID="{EDC21208-3454-F448-990F-0DC21A0D7CB1}" presName="rootConnector" presStyleLbl="node3" presStyleIdx="4" presStyleCnt="11"/>
      <dgm:spPr/>
    </dgm:pt>
    <dgm:pt modelId="{609511A2-8AC3-8047-BA87-51B0E8861248}" type="pres">
      <dgm:prSet presAssocID="{EDC21208-3454-F448-990F-0DC21A0D7CB1}" presName="hierChild4" presStyleCnt="0"/>
      <dgm:spPr/>
    </dgm:pt>
    <dgm:pt modelId="{E389690F-626B-A04B-9330-E21412605071}" type="pres">
      <dgm:prSet presAssocID="{EDC21208-3454-F448-990F-0DC21A0D7CB1}" presName="hierChild5" presStyleCnt="0"/>
      <dgm:spPr/>
    </dgm:pt>
    <dgm:pt modelId="{D21E48D3-739A-2C4B-90EF-287298283BF8}" type="pres">
      <dgm:prSet presAssocID="{22DD4E93-1283-E646-92B9-ECB4CE764BF3}" presName="Name37" presStyleLbl="parChTrans1D3" presStyleIdx="5" presStyleCnt="11"/>
      <dgm:spPr/>
    </dgm:pt>
    <dgm:pt modelId="{34F0E640-5943-ED48-ABB5-198DE71F3DD2}" type="pres">
      <dgm:prSet presAssocID="{375FD7F0-3D62-E540-A2E5-010F6BBCAC9E}" presName="hierRoot2" presStyleCnt="0">
        <dgm:presLayoutVars>
          <dgm:hierBranch val="init"/>
        </dgm:presLayoutVars>
      </dgm:prSet>
      <dgm:spPr/>
    </dgm:pt>
    <dgm:pt modelId="{9B2B88C5-AA60-DC4F-98C1-790E80863665}" type="pres">
      <dgm:prSet presAssocID="{375FD7F0-3D62-E540-A2E5-010F6BBCAC9E}" presName="rootComposite" presStyleCnt="0"/>
      <dgm:spPr/>
    </dgm:pt>
    <dgm:pt modelId="{857C1135-A686-AE43-80DB-16223854B881}" type="pres">
      <dgm:prSet presAssocID="{375FD7F0-3D62-E540-A2E5-010F6BBCAC9E}" presName="rootText" presStyleLbl="node3" presStyleIdx="5" presStyleCnt="11">
        <dgm:presLayoutVars>
          <dgm:chPref val="3"/>
        </dgm:presLayoutVars>
      </dgm:prSet>
      <dgm:spPr/>
    </dgm:pt>
    <dgm:pt modelId="{C2B880A3-F3E3-7B48-9C75-7855E78286DD}" type="pres">
      <dgm:prSet presAssocID="{375FD7F0-3D62-E540-A2E5-010F6BBCAC9E}" presName="rootConnector" presStyleLbl="node3" presStyleIdx="5" presStyleCnt="11"/>
      <dgm:spPr/>
    </dgm:pt>
    <dgm:pt modelId="{317E008C-5965-2D4A-B2FE-6F612EA356E6}" type="pres">
      <dgm:prSet presAssocID="{375FD7F0-3D62-E540-A2E5-010F6BBCAC9E}" presName="hierChild4" presStyleCnt="0"/>
      <dgm:spPr/>
    </dgm:pt>
    <dgm:pt modelId="{B770E9A1-C796-B547-B954-D589EC9F6495}" type="pres">
      <dgm:prSet presAssocID="{375FD7F0-3D62-E540-A2E5-010F6BBCAC9E}" presName="hierChild5" presStyleCnt="0"/>
      <dgm:spPr/>
    </dgm:pt>
    <dgm:pt modelId="{65FE4C94-8F45-5C41-8B2D-4E65B48C34BB}" type="pres">
      <dgm:prSet presAssocID="{B69BAA38-F8F6-0B48-8AB5-EB8B4B3732DE}" presName="hierChild5" presStyleCnt="0"/>
      <dgm:spPr/>
    </dgm:pt>
    <dgm:pt modelId="{DF45B268-E1B2-104A-8664-26BF9C693334}" type="pres">
      <dgm:prSet presAssocID="{8BEAC31C-98FA-5646-9A0B-B26522E41808}" presName="Name37" presStyleLbl="parChTrans1D2" presStyleIdx="3" presStyleCnt="7"/>
      <dgm:spPr/>
    </dgm:pt>
    <dgm:pt modelId="{0AAF8F7D-A653-1C4F-8D2A-B0217CC03337}" type="pres">
      <dgm:prSet presAssocID="{BB73CB4E-728A-E94B-A83E-81854D67024B}" presName="hierRoot2" presStyleCnt="0">
        <dgm:presLayoutVars>
          <dgm:hierBranch val="init"/>
        </dgm:presLayoutVars>
      </dgm:prSet>
      <dgm:spPr/>
    </dgm:pt>
    <dgm:pt modelId="{F2D64EDC-9C00-494F-8F60-B295EA7A1B3A}" type="pres">
      <dgm:prSet presAssocID="{BB73CB4E-728A-E94B-A83E-81854D67024B}" presName="rootComposite" presStyleCnt="0"/>
      <dgm:spPr/>
    </dgm:pt>
    <dgm:pt modelId="{48925B9C-2663-0E41-8198-725262116924}" type="pres">
      <dgm:prSet presAssocID="{BB73CB4E-728A-E94B-A83E-81854D67024B}" presName="rootText" presStyleLbl="node2" presStyleIdx="3" presStyleCnt="7">
        <dgm:presLayoutVars>
          <dgm:chPref val="3"/>
        </dgm:presLayoutVars>
      </dgm:prSet>
      <dgm:spPr/>
    </dgm:pt>
    <dgm:pt modelId="{BE5BD5EA-722E-2246-9CA4-4132F0368F4E}" type="pres">
      <dgm:prSet presAssocID="{BB73CB4E-728A-E94B-A83E-81854D67024B}" presName="rootConnector" presStyleLbl="node2" presStyleIdx="3" presStyleCnt="7"/>
      <dgm:spPr/>
    </dgm:pt>
    <dgm:pt modelId="{98B70897-3A23-1148-98DD-745C8DFC8EEE}" type="pres">
      <dgm:prSet presAssocID="{BB73CB4E-728A-E94B-A83E-81854D67024B}" presName="hierChild4" presStyleCnt="0"/>
      <dgm:spPr/>
    </dgm:pt>
    <dgm:pt modelId="{B3FFDB76-60AD-0744-BDA8-3CD82FAD5DBF}" type="pres">
      <dgm:prSet presAssocID="{92F0E099-0701-264D-943F-D4471820B994}" presName="Name37" presStyleLbl="parChTrans1D3" presStyleIdx="6" presStyleCnt="11"/>
      <dgm:spPr/>
    </dgm:pt>
    <dgm:pt modelId="{C06D5723-AB7C-1944-B229-85DCCD8B099F}" type="pres">
      <dgm:prSet presAssocID="{83CFAE73-EFD2-CA4D-BAD9-738AF5CA4EA1}" presName="hierRoot2" presStyleCnt="0">
        <dgm:presLayoutVars>
          <dgm:hierBranch val="init"/>
        </dgm:presLayoutVars>
      </dgm:prSet>
      <dgm:spPr/>
    </dgm:pt>
    <dgm:pt modelId="{2CE2F51B-C50C-1945-8808-832B672F6BDA}" type="pres">
      <dgm:prSet presAssocID="{83CFAE73-EFD2-CA4D-BAD9-738AF5CA4EA1}" presName="rootComposite" presStyleCnt="0"/>
      <dgm:spPr/>
    </dgm:pt>
    <dgm:pt modelId="{13D7FD59-3C1D-4B40-8CA4-656148A35BD5}" type="pres">
      <dgm:prSet presAssocID="{83CFAE73-EFD2-CA4D-BAD9-738AF5CA4EA1}" presName="rootText" presStyleLbl="node3" presStyleIdx="6" presStyleCnt="11">
        <dgm:presLayoutVars>
          <dgm:chPref val="3"/>
        </dgm:presLayoutVars>
      </dgm:prSet>
      <dgm:spPr/>
    </dgm:pt>
    <dgm:pt modelId="{7DF9A944-00FC-D846-8445-3F7021A90823}" type="pres">
      <dgm:prSet presAssocID="{83CFAE73-EFD2-CA4D-BAD9-738AF5CA4EA1}" presName="rootConnector" presStyleLbl="node3" presStyleIdx="6" presStyleCnt="11"/>
      <dgm:spPr/>
    </dgm:pt>
    <dgm:pt modelId="{F69CD546-432F-5040-ABD8-F754E1E0D8CC}" type="pres">
      <dgm:prSet presAssocID="{83CFAE73-EFD2-CA4D-BAD9-738AF5CA4EA1}" presName="hierChild4" presStyleCnt="0"/>
      <dgm:spPr/>
    </dgm:pt>
    <dgm:pt modelId="{C1D4A00C-8EBF-574C-84D0-54EB5B35EB44}" type="pres">
      <dgm:prSet presAssocID="{83CFAE73-EFD2-CA4D-BAD9-738AF5CA4EA1}" presName="hierChild5" presStyleCnt="0"/>
      <dgm:spPr/>
    </dgm:pt>
    <dgm:pt modelId="{E14C0EF1-8E9B-B74F-9FB8-61D6FE36DA4E}" type="pres">
      <dgm:prSet presAssocID="{BB73CB4E-728A-E94B-A83E-81854D67024B}" presName="hierChild5" presStyleCnt="0"/>
      <dgm:spPr/>
    </dgm:pt>
    <dgm:pt modelId="{B4B93B8E-BB49-A249-8407-3BC1C11537BC}" type="pres">
      <dgm:prSet presAssocID="{68111A4E-8A25-054A-8733-2DDCE971818C}" presName="Name37" presStyleLbl="parChTrans1D2" presStyleIdx="4" presStyleCnt="7"/>
      <dgm:spPr/>
    </dgm:pt>
    <dgm:pt modelId="{837B9153-A2B0-CE44-BEFE-CA14A80E142B}" type="pres">
      <dgm:prSet presAssocID="{BD3A9AB8-4D55-2341-A03D-CC7B21080AE5}" presName="hierRoot2" presStyleCnt="0">
        <dgm:presLayoutVars>
          <dgm:hierBranch val="init"/>
        </dgm:presLayoutVars>
      </dgm:prSet>
      <dgm:spPr/>
    </dgm:pt>
    <dgm:pt modelId="{A5EEEC0E-5105-9240-81E5-9283ECCEE48E}" type="pres">
      <dgm:prSet presAssocID="{BD3A9AB8-4D55-2341-A03D-CC7B21080AE5}" presName="rootComposite" presStyleCnt="0"/>
      <dgm:spPr/>
    </dgm:pt>
    <dgm:pt modelId="{CB84F7E6-436A-524A-B024-175430D7A937}" type="pres">
      <dgm:prSet presAssocID="{BD3A9AB8-4D55-2341-A03D-CC7B21080AE5}" presName="rootText" presStyleLbl="node2" presStyleIdx="4" presStyleCnt="7">
        <dgm:presLayoutVars>
          <dgm:chPref val="3"/>
        </dgm:presLayoutVars>
      </dgm:prSet>
      <dgm:spPr/>
    </dgm:pt>
    <dgm:pt modelId="{748B7B30-B49D-2145-81FF-0445F8807D5A}" type="pres">
      <dgm:prSet presAssocID="{BD3A9AB8-4D55-2341-A03D-CC7B21080AE5}" presName="rootConnector" presStyleLbl="node2" presStyleIdx="4" presStyleCnt="7"/>
      <dgm:spPr/>
    </dgm:pt>
    <dgm:pt modelId="{ABB895A3-65C8-D442-9B0E-F1128B33F554}" type="pres">
      <dgm:prSet presAssocID="{BD3A9AB8-4D55-2341-A03D-CC7B21080AE5}" presName="hierChild4" presStyleCnt="0"/>
      <dgm:spPr/>
    </dgm:pt>
    <dgm:pt modelId="{A53DD2B1-6E28-5148-9C2E-AA32B79BB36A}" type="pres">
      <dgm:prSet presAssocID="{8069023E-2671-4244-97C1-14783756C840}" presName="Name37" presStyleLbl="parChTrans1D3" presStyleIdx="7" presStyleCnt="11"/>
      <dgm:spPr/>
    </dgm:pt>
    <dgm:pt modelId="{649F3A17-DC7F-DD4D-933A-111796887578}" type="pres">
      <dgm:prSet presAssocID="{75F129B2-D525-874D-BBEB-949384E2BDC5}" presName="hierRoot2" presStyleCnt="0">
        <dgm:presLayoutVars>
          <dgm:hierBranch val="init"/>
        </dgm:presLayoutVars>
      </dgm:prSet>
      <dgm:spPr/>
    </dgm:pt>
    <dgm:pt modelId="{18D88FC6-06AF-654C-8A74-E6D51CE7930E}" type="pres">
      <dgm:prSet presAssocID="{75F129B2-D525-874D-BBEB-949384E2BDC5}" presName="rootComposite" presStyleCnt="0"/>
      <dgm:spPr/>
    </dgm:pt>
    <dgm:pt modelId="{E3D77A81-2C6E-F54A-B475-D2D36EE21013}" type="pres">
      <dgm:prSet presAssocID="{75F129B2-D525-874D-BBEB-949384E2BDC5}" presName="rootText" presStyleLbl="node3" presStyleIdx="7" presStyleCnt="11">
        <dgm:presLayoutVars>
          <dgm:chPref val="3"/>
        </dgm:presLayoutVars>
      </dgm:prSet>
      <dgm:spPr/>
    </dgm:pt>
    <dgm:pt modelId="{DBF48A4A-ED30-0D41-9E94-CC6A3E64A21E}" type="pres">
      <dgm:prSet presAssocID="{75F129B2-D525-874D-BBEB-949384E2BDC5}" presName="rootConnector" presStyleLbl="node3" presStyleIdx="7" presStyleCnt="11"/>
      <dgm:spPr/>
    </dgm:pt>
    <dgm:pt modelId="{B3116C43-9247-F041-ADCD-3F05A3B61CFE}" type="pres">
      <dgm:prSet presAssocID="{75F129B2-D525-874D-BBEB-949384E2BDC5}" presName="hierChild4" presStyleCnt="0"/>
      <dgm:spPr/>
    </dgm:pt>
    <dgm:pt modelId="{FA84F470-8FE8-184C-932F-3DB07D5E2553}" type="pres">
      <dgm:prSet presAssocID="{75F129B2-D525-874D-BBEB-949384E2BDC5}" presName="hierChild5" presStyleCnt="0"/>
      <dgm:spPr/>
    </dgm:pt>
    <dgm:pt modelId="{AFF00BA7-7161-A746-8CD4-D3B2B79F26FC}" type="pres">
      <dgm:prSet presAssocID="{BD3A9AB8-4D55-2341-A03D-CC7B21080AE5}" presName="hierChild5" presStyleCnt="0"/>
      <dgm:spPr/>
    </dgm:pt>
    <dgm:pt modelId="{D31438C9-7F1B-6B43-AB7D-F7A114278B0B}" type="pres">
      <dgm:prSet presAssocID="{0423E8A2-908A-B240-89C2-033CB56061B6}" presName="Name37" presStyleLbl="parChTrans1D2" presStyleIdx="5" presStyleCnt="7"/>
      <dgm:spPr/>
    </dgm:pt>
    <dgm:pt modelId="{A6A500BA-7CBE-B54A-A216-657A7D985140}" type="pres">
      <dgm:prSet presAssocID="{83CA7A12-4FAD-154D-8D92-FBE330650EB2}" presName="hierRoot2" presStyleCnt="0">
        <dgm:presLayoutVars>
          <dgm:hierBranch val="init"/>
        </dgm:presLayoutVars>
      </dgm:prSet>
      <dgm:spPr/>
    </dgm:pt>
    <dgm:pt modelId="{9FB5F5C2-4DB8-7C4D-A489-7740840A1861}" type="pres">
      <dgm:prSet presAssocID="{83CA7A12-4FAD-154D-8D92-FBE330650EB2}" presName="rootComposite" presStyleCnt="0"/>
      <dgm:spPr/>
    </dgm:pt>
    <dgm:pt modelId="{22E4ABA2-DDEE-A74A-8128-C4BB6679F320}" type="pres">
      <dgm:prSet presAssocID="{83CA7A12-4FAD-154D-8D92-FBE330650EB2}" presName="rootText" presStyleLbl="node2" presStyleIdx="5" presStyleCnt="7">
        <dgm:presLayoutVars>
          <dgm:chPref val="3"/>
        </dgm:presLayoutVars>
      </dgm:prSet>
      <dgm:spPr/>
    </dgm:pt>
    <dgm:pt modelId="{1FEDC53E-43FE-2E42-B98A-E9B3370D93C9}" type="pres">
      <dgm:prSet presAssocID="{83CA7A12-4FAD-154D-8D92-FBE330650EB2}" presName="rootConnector" presStyleLbl="node2" presStyleIdx="5" presStyleCnt="7"/>
      <dgm:spPr/>
    </dgm:pt>
    <dgm:pt modelId="{21BD56A4-DB9E-5A41-9757-B1FED9F6F996}" type="pres">
      <dgm:prSet presAssocID="{83CA7A12-4FAD-154D-8D92-FBE330650EB2}" presName="hierChild4" presStyleCnt="0"/>
      <dgm:spPr/>
    </dgm:pt>
    <dgm:pt modelId="{DB758ECC-9E9F-5B42-B8F4-074F9D1AEF82}" type="pres">
      <dgm:prSet presAssocID="{9023B507-F3A3-874F-B380-5363C7DA535D}" presName="Name37" presStyleLbl="parChTrans1D3" presStyleIdx="8" presStyleCnt="11"/>
      <dgm:spPr/>
    </dgm:pt>
    <dgm:pt modelId="{B5400376-2671-314E-8C13-AF1C49B6E9E9}" type="pres">
      <dgm:prSet presAssocID="{482C720D-1940-D145-B39A-4C0DD598DE11}" presName="hierRoot2" presStyleCnt="0">
        <dgm:presLayoutVars>
          <dgm:hierBranch val="init"/>
        </dgm:presLayoutVars>
      </dgm:prSet>
      <dgm:spPr/>
    </dgm:pt>
    <dgm:pt modelId="{BFC7CD8C-2536-EA42-AA5F-F79181DFE6BC}" type="pres">
      <dgm:prSet presAssocID="{482C720D-1940-D145-B39A-4C0DD598DE11}" presName="rootComposite" presStyleCnt="0"/>
      <dgm:spPr/>
    </dgm:pt>
    <dgm:pt modelId="{99952FC0-2CB6-4F45-BBD3-9AC72B550D08}" type="pres">
      <dgm:prSet presAssocID="{482C720D-1940-D145-B39A-4C0DD598DE11}" presName="rootText" presStyleLbl="node3" presStyleIdx="8" presStyleCnt="11">
        <dgm:presLayoutVars>
          <dgm:chPref val="3"/>
        </dgm:presLayoutVars>
      </dgm:prSet>
      <dgm:spPr/>
    </dgm:pt>
    <dgm:pt modelId="{8C456086-D293-2243-8836-06ED6F7DF1D2}" type="pres">
      <dgm:prSet presAssocID="{482C720D-1940-D145-B39A-4C0DD598DE11}" presName="rootConnector" presStyleLbl="node3" presStyleIdx="8" presStyleCnt="11"/>
      <dgm:spPr/>
    </dgm:pt>
    <dgm:pt modelId="{76B3B387-8AB6-EC4B-BA73-D03EEA7F6BBE}" type="pres">
      <dgm:prSet presAssocID="{482C720D-1940-D145-B39A-4C0DD598DE11}" presName="hierChild4" presStyleCnt="0"/>
      <dgm:spPr/>
    </dgm:pt>
    <dgm:pt modelId="{40913AE1-7AD4-6F43-8F62-E3789F7224A6}" type="pres">
      <dgm:prSet presAssocID="{482C720D-1940-D145-B39A-4C0DD598DE11}" presName="hierChild5" presStyleCnt="0"/>
      <dgm:spPr/>
    </dgm:pt>
    <dgm:pt modelId="{2958E15F-1650-CE4F-9FA3-C30B063C0567}" type="pres">
      <dgm:prSet presAssocID="{83CA7A12-4FAD-154D-8D92-FBE330650EB2}" presName="hierChild5" presStyleCnt="0"/>
      <dgm:spPr/>
    </dgm:pt>
    <dgm:pt modelId="{12CB472C-DEB5-E74F-B659-EC4CA3646F2C}" type="pres">
      <dgm:prSet presAssocID="{EA303125-9F97-1740-AC50-0AD534FE3357}" presName="Name37" presStyleLbl="parChTrans1D2" presStyleIdx="6" presStyleCnt="7"/>
      <dgm:spPr/>
    </dgm:pt>
    <dgm:pt modelId="{834AC8BF-9A95-D846-8A2A-4A5651CCCA4E}" type="pres">
      <dgm:prSet presAssocID="{1DCBB757-BDDC-D34B-8E4B-03A2D69A80DB}" presName="hierRoot2" presStyleCnt="0">
        <dgm:presLayoutVars>
          <dgm:hierBranch val="init"/>
        </dgm:presLayoutVars>
      </dgm:prSet>
      <dgm:spPr/>
    </dgm:pt>
    <dgm:pt modelId="{7DC91971-E388-CD42-ADBB-21AD686CE5D4}" type="pres">
      <dgm:prSet presAssocID="{1DCBB757-BDDC-D34B-8E4B-03A2D69A80DB}" presName="rootComposite" presStyleCnt="0"/>
      <dgm:spPr/>
    </dgm:pt>
    <dgm:pt modelId="{AEE31EE5-F487-C643-B8EF-A9BD371EB8AF}" type="pres">
      <dgm:prSet presAssocID="{1DCBB757-BDDC-D34B-8E4B-03A2D69A80DB}" presName="rootText" presStyleLbl="node2" presStyleIdx="6" presStyleCnt="7">
        <dgm:presLayoutVars>
          <dgm:chPref val="3"/>
        </dgm:presLayoutVars>
      </dgm:prSet>
      <dgm:spPr/>
    </dgm:pt>
    <dgm:pt modelId="{F63FD9E2-03CD-6E4A-8FEA-0E71B73B0FB1}" type="pres">
      <dgm:prSet presAssocID="{1DCBB757-BDDC-D34B-8E4B-03A2D69A80DB}" presName="rootConnector" presStyleLbl="node2" presStyleIdx="6" presStyleCnt="7"/>
      <dgm:spPr/>
    </dgm:pt>
    <dgm:pt modelId="{20263BFD-815E-E441-BBDF-27C8BFD6906A}" type="pres">
      <dgm:prSet presAssocID="{1DCBB757-BDDC-D34B-8E4B-03A2D69A80DB}" presName="hierChild4" presStyleCnt="0"/>
      <dgm:spPr/>
    </dgm:pt>
    <dgm:pt modelId="{4279EA0F-138C-5840-8CFC-D3953BF631E5}" type="pres">
      <dgm:prSet presAssocID="{01F42CA2-4C8A-7F44-BCE6-E14E562C2EB8}" presName="Name37" presStyleLbl="parChTrans1D3" presStyleIdx="9" presStyleCnt="11"/>
      <dgm:spPr/>
    </dgm:pt>
    <dgm:pt modelId="{42F3718F-71BE-EC45-9656-4F1EC8D8F805}" type="pres">
      <dgm:prSet presAssocID="{5AC9EB40-B2A2-9043-BBC5-4A2847DC5BEC}" presName="hierRoot2" presStyleCnt="0">
        <dgm:presLayoutVars>
          <dgm:hierBranch val="init"/>
        </dgm:presLayoutVars>
      </dgm:prSet>
      <dgm:spPr/>
    </dgm:pt>
    <dgm:pt modelId="{A7FE04AF-2120-2741-BBC2-0691731A7D32}" type="pres">
      <dgm:prSet presAssocID="{5AC9EB40-B2A2-9043-BBC5-4A2847DC5BEC}" presName="rootComposite" presStyleCnt="0"/>
      <dgm:spPr/>
    </dgm:pt>
    <dgm:pt modelId="{691F66ED-36C7-1D4E-8650-54936B4753A5}" type="pres">
      <dgm:prSet presAssocID="{5AC9EB40-B2A2-9043-BBC5-4A2847DC5BEC}" presName="rootText" presStyleLbl="node3" presStyleIdx="9" presStyleCnt="11">
        <dgm:presLayoutVars>
          <dgm:chPref val="3"/>
        </dgm:presLayoutVars>
      </dgm:prSet>
      <dgm:spPr/>
    </dgm:pt>
    <dgm:pt modelId="{0B69F4B3-50B8-9145-AD4D-A00971AFF7A3}" type="pres">
      <dgm:prSet presAssocID="{5AC9EB40-B2A2-9043-BBC5-4A2847DC5BEC}" presName="rootConnector" presStyleLbl="node3" presStyleIdx="9" presStyleCnt="11"/>
      <dgm:spPr/>
    </dgm:pt>
    <dgm:pt modelId="{E5EE105A-FADD-5A4D-8B64-A7F690D80D9D}" type="pres">
      <dgm:prSet presAssocID="{5AC9EB40-B2A2-9043-BBC5-4A2847DC5BEC}" presName="hierChild4" presStyleCnt="0"/>
      <dgm:spPr/>
    </dgm:pt>
    <dgm:pt modelId="{2E259742-A6F5-A743-A151-C9A1C9734E9C}" type="pres">
      <dgm:prSet presAssocID="{5AC9EB40-B2A2-9043-BBC5-4A2847DC5BEC}" presName="hierChild5" presStyleCnt="0"/>
      <dgm:spPr/>
    </dgm:pt>
    <dgm:pt modelId="{ED4E49E7-946C-E34E-AFB1-91AC43A0E15F}" type="pres">
      <dgm:prSet presAssocID="{0E387C69-DDD8-BE49-AD0A-CFC2601FCC81}" presName="Name37" presStyleLbl="parChTrans1D3" presStyleIdx="10" presStyleCnt="11"/>
      <dgm:spPr/>
    </dgm:pt>
    <dgm:pt modelId="{6A25F868-26E0-C343-93A2-31E32604FD17}" type="pres">
      <dgm:prSet presAssocID="{2C43AFD5-B1F4-A742-B7AC-531A81C0459D}" presName="hierRoot2" presStyleCnt="0">
        <dgm:presLayoutVars>
          <dgm:hierBranch val="init"/>
        </dgm:presLayoutVars>
      </dgm:prSet>
      <dgm:spPr/>
    </dgm:pt>
    <dgm:pt modelId="{24E24515-3F4D-674F-9274-2430C88834C0}" type="pres">
      <dgm:prSet presAssocID="{2C43AFD5-B1F4-A742-B7AC-531A81C0459D}" presName="rootComposite" presStyleCnt="0"/>
      <dgm:spPr/>
    </dgm:pt>
    <dgm:pt modelId="{980E4CA4-A25E-044A-A51D-ACCB7D162A9C}" type="pres">
      <dgm:prSet presAssocID="{2C43AFD5-B1F4-A742-B7AC-531A81C0459D}" presName="rootText" presStyleLbl="node3" presStyleIdx="10" presStyleCnt="11">
        <dgm:presLayoutVars>
          <dgm:chPref val="3"/>
        </dgm:presLayoutVars>
      </dgm:prSet>
      <dgm:spPr/>
    </dgm:pt>
    <dgm:pt modelId="{6D90BD5C-2CB2-724C-BB76-419FE2EBA52B}" type="pres">
      <dgm:prSet presAssocID="{2C43AFD5-B1F4-A742-B7AC-531A81C0459D}" presName="rootConnector" presStyleLbl="node3" presStyleIdx="10" presStyleCnt="11"/>
      <dgm:spPr/>
    </dgm:pt>
    <dgm:pt modelId="{4338BF23-5799-FF4A-B45D-58AF1F694A56}" type="pres">
      <dgm:prSet presAssocID="{2C43AFD5-B1F4-A742-B7AC-531A81C0459D}" presName="hierChild4" presStyleCnt="0"/>
      <dgm:spPr/>
    </dgm:pt>
    <dgm:pt modelId="{B2AFC6C2-07E2-9342-B864-28A7DACCEAD4}" type="pres">
      <dgm:prSet presAssocID="{2C43AFD5-B1F4-A742-B7AC-531A81C0459D}" presName="hierChild5" presStyleCnt="0"/>
      <dgm:spPr/>
    </dgm:pt>
    <dgm:pt modelId="{5C33CE39-D968-5649-BB13-02B2082F9A36}" type="pres">
      <dgm:prSet presAssocID="{1DCBB757-BDDC-D34B-8E4B-03A2D69A80DB}" presName="hierChild5" presStyleCnt="0"/>
      <dgm:spPr/>
    </dgm:pt>
    <dgm:pt modelId="{792E08A7-6933-BA4D-97D2-79E1FEB447BA}" type="pres">
      <dgm:prSet presAssocID="{4A3DE398-AD9F-8741-BA58-252DFFF0FFD2}" presName="hierChild3" presStyleCnt="0"/>
      <dgm:spPr/>
    </dgm:pt>
  </dgm:ptLst>
  <dgm:cxnLst>
    <dgm:cxn modelId="{9AEF6103-5105-EA4D-9943-3541C5F9F8B7}" type="presOf" srcId="{5AC9EB40-B2A2-9043-BBC5-4A2847DC5BEC}" destId="{691F66ED-36C7-1D4E-8650-54936B4753A5}" srcOrd="0" destOrd="0" presId="urn:microsoft.com/office/officeart/2005/8/layout/orgChart1"/>
    <dgm:cxn modelId="{F504DE04-339C-BC46-B28E-91DEB3012D3E}" srcId="{4A3DE398-AD9F-8741-BA58-252DFFF0FFD2}" destId="{1DCBB757-BDDC-D34B-8E4B-03A2D69A80DB}" srcOrd="6" destOrd="0" parTransId="{EA303125-9F97-1740-AC50-0AD534FE3357}" sibTransId="{00AABF0D-BB62-5E40-9C87-EFF08046F41B}"/>
    <dgm:cxn modelId="{CAE88306-BF10-D346-A39F-F1926A67830B}" type="presOf" srcId="{75F129B2-D525-874D-BBEB-949384E2BDC5}" destId="{E3D77A81-2C6E-F54A-B475-D2D36EE21013}" srcOrd="0" destOrd="0" presId="urn:microsoft.com/office/officeart/2005/8/layout/orgChart1"/>
    <dgm:cxn modelId="{3A19BF0B-3143-F44A-B477-839225F018CE}" type="presOf" srcId="{EA303125-9F97-1740-AC50-0AD534FE3357}" destId="{12CB472C-DEB5-E74F-B659-EC4CA3646F2C}" srcOrd="0" destOrd="0" presId="urn:microsoft.com/office/officeart/2005/8/layout/orgChart1"/>
    <dgm:cxn modelId="{08FF0A0F-B61F-B246-804C-1CD54CD3F334}" srcId="{ED11A2CE-0833-5742-9830-9E29C9305961}" destId="{2BF8E3B9-A166-3F49-9A9A-2092A5FF1BC4}" srcOrd="1" destOrd="0" parTransId="{286381B0-BDAC-594C-AD9B-4B1A36798AAA}" sibTransId="{63633078-54CF-754B-8683-5429B9FBD776}"/>
    <dgm:cxn modelId="{27CCE710-0EFF-4A4C-8369-9C24588C6B81}" type="presOf" srcId="{8BEAC31C-98FA-5646-9A0B-B26522E41808}" destId="{DF45B268-E1B2-104A-8664-26BF9C693334}" srcOrd="0" destOrd="0" presId="urn:microsoft.com/office/officeart/2005/8/layout/orgChart1"/>
    <dgm:cxn modelId="{CE66F210-4387-8E43-AF45-76B7414A3647}" type="presOf" srcId="{BD3A9AB8-4D55-2341-A03D-CC7B21080AE5}" destId="{CB84F7E6-436A-524A-B024-175430D7A937}" srcOrd="0" destOrd="0" presId="urn:microsoft.com/office/officeart/2005/8/layout/orgChart1"/>
    <dgm:cxn modelId="{CE513414-1793-4340-AD92-502DF1CE2CFA}" type="presOf" srcId="{83CA7A12-4FAD-154D-8D92-FBE330650EB2}" destId="{22E4ABA2-DDEE-A74A-8128-C4BB6679F320}" srcOrd="0" destOrd="0" presId="urn:microsoft.com/office/officeart/2005/8/layout/orgChart1"/>
    <dgm:cxn modelId="{F649091E-970B-F840-A217-B2FEE82E8BB1}" type="presOf" srcId="{83CFAE73-EFD2-CA4D-BAD9-738AF5CA4EA1}" destId="{13D7FD59-3C1D-4B40-8CA4-656148A35BD5}" srcOrd="0" destOrd="0" presId="urn:microsoft.com/office/officeart/2005/8/layout/orgChart1"/>
    <dgm:cxn modelId="{218DBD26-B6AE-F142-B86E-4D0205E105F6}" type="presOf" srcId="{ED11A2CE-0833-5742-9830-9E29C9305961}" destId="{AF984579-2397-0C44-AE3D-7B5D6F11D0B4}" srcOrd="1" destOrd="0" presId="urn:microsoft.com/office/officeart/2005/8/layout/orgChart1"/>
    <dgm:cxn modelId="{24FD4828-6EC5-F94B-8D74-57932F61C7EE}" srcId="{3533F5D7-4CC5-F240-A795-40B99E73FD96}" destId="{C8FEB89D-2F09-4345-865C-A3C344E34EB6}" srcOrd="0" destOrd="0" parTransId="{DE75428B-EE4F-4A42-826B-5FF5D156CF48}" sibTransId="{1594D42B-1D63-1549-9E73-DD10DA22FF42}"/>
    <dgm:cxn modelId="{CDEDA828-EFBD-F148-83E8-D18086CAB2DD}" type="presOf" srcId="{2C43AFD5-B1F4-A742-B7AC-531A81C0459D}" destId="{6D90BD5C-2CB2-724C-BB76-419FE2EBA52B}" srcOrd="1" destOrd="0" presId="urn:microsoft.com/office/officeart/2005/8/layout/orgChart1"/>
    <dgm:cxn modelId="{AD8D582E-4439-034D-A6DF-A963C05FD1AA}" type="presOf" srcId="{C8FEB89D-2F09-4345-865C-A3C344E34EB6}" destId="{090F2C86-F53C-404D-AB62-01FB35D361D9}" srcOrd="1" destOrd="0" presId="urn:microsoft.com/office/officeart/2005/8/layout/orgChart1"/>
    <dgm:cxn modelId="{66F6E833-D998-054C-A58E-98A9760B0B9A}" type="presOf" srcId="{FDEA4525-D9E5-ED43-8FF2-271E980327E2}" destId="{4797A7DF-7D2A-ED48-A608-DFB0F1661DBC}" srcOrd="0" destOrd="0" presId="urn:microsoft.com/office/officeart/2005/8/layout/orgChart1"/>
    <dgm:cxn modelId="{AA214337-5FFD-9346-A691-32419F3154AF}" type="presOf" srcId="{482C720D-1940-D145-B39A-4C0DD598DE11}" destId="{8C456086-D293-2243-8836-06ED6F7DF1D2}" srcOrd="1" destOrd="0" presId="urn:microsoft.com/office/officeart/2005/8/layout/orgChart1"/>
    <dgm:cxn modelId="{D064203E-242B-3049-82B5-856EDA91B6BF}" type="presOf" srcId="{3533F5D7-4CC5-F240-A795-40B99E73FD96}" destId="{56490B56-A898-1949-A212-89EF293F1B11}" srcOrd="0" destOrd="0" presId="urn:microsoft.com/office/officeart/2005/8/layout/orgChart1"/>
    <dgm:cxn modelId="{A52E0442-A499-5D47-8DC0-4F60E82CCD5F}" type="presOf" srcId="{482C720D-1940-D145-B39A-4C0DD598DE11}" destId="{99952FC0-2CB6-4F45-BBD3-9AC72B550D08}" srcOrd="0" destOrd="0" presId="urn:microsoft.com/office/officeart/2005/8/layout/orgChart1"/>
    <dgm:cxn modelId="{76140C4C-2AA9-4043-B1D6-1B6CFF5D81D9}" type="presOf" srcId="{B569273A-F2AF-2C4E-B03E-1959B560C562}" destId="{10B345DD-C09F-FD4B-93BD-1DE9D4C15433}" srcOrd="1" destOrd="0" presId="urn:microsoft.com/office/officeart/2005/8/layout/orgChart1"/>
    <dgm:cxn modelId="{CCA3764C-AD52-7F4B-A230-979AE07E789E}" srcId="{4A3DE398-AD9F-8741-BA58-252DFFF0FFD2}" destId="{B69BAA38-F8F6-0B48-8AB5-EB8B4B3732DE}" srcOrd="2" destOrd="0" parTransId="{12074F39-9278-5240-B8D9-9060E26CEB21}" sibTransId="{644900A7-7EC5-7647-B22A-921E78319590}"/>
    <dgm:cxn modelId="{EC098351-0078-4D44-B982-3EDDBC1C2B0B}" srcId="{BB73CB4E-728A-E94B-A83E-81854D67024B}" destId="{83CFAE73-EFD2-CA4D-BAD9-738AF5CA4EA1}" srcOrd="0" destOrd="0" parTransId="{92F0E099-0701-264D-943F-D4471820B994}" sibTransId="{4D781031-D4CE-9347-92BF-3090AC095C2F}"/>
    <dgm:cxn modelId="{137AEE51-537A-2E41-B645-AFE7F74F3821}" type="presOf" srcId="{01F42CA2-4C8A-7F44-BCE6-E14E562C2EB8}" destId="{4279EA0F-138C-5840-8CFC-D3953BF631E5}" srcOrd="0" destOrd="0" presId="urn:microsoft.com/office/officeart/2005/8/layout/orgChart1"/>
    <dgm:cxn modelId="{24B8ED53-C84B-6C4D-A40F-10C65FE053F9}" srcId="{4A3DE398-AD9F-8741-BA58-252DFFF0FFD2}" destId="{ED11A2CE-0833-5742-9830-9E29C9305961}" srcOrd="0" destOrd="0" parTransId="{D61A19DA-1CB4-4442-9F2B-078FD30C7B64}" sibTransId="{35B9EF12-9389-A341-BF78-1D56C5832FE0}"/>
    <dgm:cxn modelId="{091CC560-D9FF-FC48-A140-3F1E9274F182}" type="presOf" srcId="{D622E075-3273-C446-9CEB-534BF05F5712}" destId="{029DA517-974E-1647-A264-1034520ACA44}" srcOrd="0" destOrd="0" presId="urn:microsoft.com/office/officeart/2005/8/layout/orgChart1"/>
    <dgm:cxn modelId="{8A455765-25DE-E14D-A46C-801DAC8BFC70}" type="presOf" srcId="{DE75428B-EE4F-4A42-826B-5FF5D156CF48}" destId="{F78E6621-BD3D-6B45-B4C2-B423E6704074}" srcOrd="0" destOrd="0" presId="urn:microsoft.com/office/officeart/2005/8/layout/orgChart1"/>
    <dgm:cxn modelId="{D4D21D6F-1022-4D4A-B12F-B9CC57674F3D}" type="presOf" srcId="{B569273A-F2AF-2C4E-B03E-1959B560C562}" destId="{46D25556-920C-5A41-9599-3A1CB03D1E23}" srcOrd="0" destOrd="0" presId="urn:microsoft.com/office/officeart/2005/8/layout/orgChart1"/>
    <dgm:cxn modelId="{661AB970-BB03-BA43-BE88-5E77D7255356}" type="presOf" srcId="{1DCBB757-BDDC-D34B-8E4B-03A2D69A80DB}" destId="{F63FD9E2-03CD-6E4A-8FEA-0E71B73B0FB1}" srcOrd="1" destOrd="0" presId="urn:microsoft.com/office/officeart/2005/8/layout/orgChart1"/>
    <dgm:cxn modelId="{B84EFF70-39F5-A745-81B9-5899AB3577B0}" srcId="{4A3DE398-AD9F-8741-BA58-252DFFF0FFD2}" destId="{BB73CB4E-728A-E94B-A83E-81854D67024B}" srcOrd="3" destOrd="0" parTransId="{8BEAC31C-98FA-5646-9A0B-B26522E41808}" sibTransId="{8C6590AD-3646-3044-9C8B-2A35171CB384}"/>
    <dgm:cxn modelId="{6751BC77-A227-FF43-92F9-2C30E5FEE135}" type="presOf" srcId="{9023B507-F3A3-874F-B380-5363C7DA535D}" destId="{DB758ECC-9E9F-5B42-B8F4-074F9D1AEF82}" srcOrd="0" destOrd="0" presId="urn:microsoft.com/office/officeart/2005/8/layout/orgChart1"/>
    <dgm:cxn modelId="{7E024C79-E3D1-5B4A-A0F6-04BCAD880DA1}" type="presOf" srcId="{ED11A2CE-0833-5742-9830-9E29C9305961}" destId="{4E2B603C-47A7-1F4A-9A75-B28DD96C5028}" srcOrd="0" destOrd="0" presId="urn:microsoft.com/office/officeart/2005/8/layout/orgChart1"/>
    <dgm:cxn modelId="{C840AC7A-279C-034C-98A1-4F6DA0FEE643}" type="presOf" srcId="{EDC21208-3454-F448-990F-0DC21A0D7CB1}" destId="{F5647B3C-933C-BD4D-82EF-2A4E4E5D29A3}" srcOrd="0" destOrd="0" presId="urn:microsoft.com/office/officeart/2005/8/layout/orgChart1"/>
    <dgm:cxn modelId="{39FF5B81-DA1C-C44E-B023-3D767F36263E}" type="presOf" srcId="{8069023E-2671-4244-97C1-14783756C840}" destId="{A53DD2B1-6E28-5148-9C2E-AA32B79BB36A}" srcOrd="0" destOrd="0" presId="urn:microsoft.com/office/officeart/2005/8/layout/orgChart1"/>
    <dgm:cxn modelId="{72E7C182-5C4A-BA4F-9337-221E0A3C9FC8}" srcId="{ED11A2CE-0833-5742-9830-9E29C9305961}" destId="{D622E075-3273-C446-9CEB-534BF05F5712}" srcOrd="0" destOrd="0" parTransId="{366E917F-3CBF-8141-917C-D40F9633C7DD}" sibTransId="{F797E51B-D8CA-4C41-A0CD-11CFE863FC1F}"/>
    <dgm:cxn modelId="{8F53F482-665E-DF48-BABC-E7385F89034A}" srcId="{4A3DE398-AD9F-8741-BA58-252DFFF0FFD2}" destId="{83CA7A12-4FAD-154D-8D92-FBE330650EB2}" srcOrd="5" destOrd="0" parTransId="{0423E8A2-908A-B240-89C2-033CB56061B6}" sibTransId="{0EA4BF48-CB9E-AB42-B1BC-17A2124BE87A}"/>
    <dgm:cxn modelId="{5FDEA083-DA56-A340-8A95-D53195D50DD2}" type="presOf" srcId="{BBBDEE18-0F83-0D4E-86F9-BAC8F551E9BF}" destId="{0EFDE398-7AAF-A648-982E-8416B96A9070}" srcOrd="0" destOrd="0" presId="urn:microsoft.com/office/officeart/2005/8/layout/orgChart1"/>
    <dgm:cxn modelId="{8EE14487-6BD7-E748-B0C6-1B048096CA58}" srcId="{83CA7A12-4FAD-154D-8D92-FBE330650EB2}" destId="{482C720D-1940-D145-B39A-4C0DD598DE11}" srcOrd="0" destOrd="0" parTransId="{9023B507-F3A3-874F-B380-5363C7DA535D}" sibTransId="{78B6C9EF-E71D-0B4D-B63D-1CED403F40F3}"/>
    <dgm:cxn modelId="{F1FC5D90-CE08-A543-BE60-C6020AE6E790}" type="presOf" srcId="{2BF8E3B9-A166-3F49-9A9A-2092A5FF1BC4}" destId="{501323AA-9EC7-3244-800D-42F84C62A6B3}" srcOrd="0" destOrd="0" presId="urn:microsoft.com/office/officeart/2005/8/layout/orgChart1"/>
    <dgm:cxn modelId="{95799590-956C-3047-AED1-BC019D955B80}" srcId="{1DCBB757-BDDC-D34B-8E4B-03A2D69A80DB}" destId="{2C43AFD5-B1F4-A742-B7AC-531A81C0459D}" srcOrd="1" destOrd="0" parTransId="{0E387C69-DDD8-BE49-AD0A-CFC2601FCC81}" sibTransId="{A8CF294E-16B6-1545-AFB8-D0F01D08357D}"/>
    <dgm:cxn modelId="{0B4EA692-8C43-9142-8878-431F99585C06}" type="presOf" srcId="{31CB2985-E2A1-6C49-933B-1E4B8B7AE0F4}" destId="{0E1BEC30-2738-0444-A94E-4CA0F278F722}" srcOrd="0" destOrd="0" presId="urn:microsoft.com/office/officeart/2005/8/layout/orgChart1"/>
    <dgm:cxn modelId="{68DBE993-9453-704E-AB5D-DDE0D3F027BE}" type="presOf" srcId="{1DCBB757-BDDC-D34B-8E4B-03A2D69A80DB}" destId="{AEE31EE5-F487-C643-B8EF-A9BD371EB8AF}" srcOrd="0" destOrd="0" presId="urn:microsoft.com/office/officeart/2005/8/layout/orgChart1"/>
    <dgm:cxn modelId="{CF0D6D95-AB25-9047-9112-50DB7B018B0E}" type="presOf" srcId="{5AC9EB40-B2A2-9043-BBC5-4A2847DC5BEC}" destId="{0B69F4B3-50B8-9145-AD4D-A00971AFF7A3}" srcOrd="1" destOrd="0" presId="urn:microsoft.com/office/officeart/2005/8/layout/orgChart1"/>
    <dgm:cxn modelId="{48135E96-26F2-3E43-88CC-04C8A933330A}" type="presOf" srcId="{CBBA14C7-FCF0-3A4A-B8FD-61663DAFE641}" destId="{982DED6A-2FF5-934C-BB43-1427C646337B}" srcOrd="0" destOrd="0" presId="urn:microsoft.com/office/officeart/2005/8/layout/orgChart1"/>
    <dgm:cxn modelId="{45508A99-010F-4943-8F66-8BD18C682BC9}" type="presOf" srcId="{83CA7A12-4FAD-154D-8D92-FBE330650EB2}" destId="{1FEDC53E-43FE-2E42-B98A-E9B3370D93C9}" srcOrd="1" destOrd="0" presId="urn:microsoft.com/office/officeart/2005/8/layout/orgChart1"/>
    <dgm:cxn modelId="{562AA39A-24D0-8B49-9CAB-5F6BDF001C87}" type="presOf" srcId="{75F129B2-D525-874D-BBEB-949384E2BDC5}" destId="{DBF48A4A-ED30-0D41-9E94-CC6A3E64A21E}" srcOrd="1" destOrd="0" presId="urn:microsoft.com/office/officeart/2005/8/layout/orgChart1"/>
    <dgm:cxn modelId="{8187BD9B-9856-5940-9BE7-823F13F3C88D}" type="presOf" srcId="{4A3DE398-AD9F-8741-BA58-252DFFF0FFD2}" destId="{B8333646-BD6F-874F-BC9C-CE4E40B64379}" srcOrd="0" destOrd="0" presId="urn:microsoft.com/office/officeart/2005/8/layout/orgChart1"/>
    <dgm:cxn modelId="{0A7E769D-DD51-D546-9C7F-DAA286E0F020}" type="presOf" srcId="{D61A19DA-1CB4-4442-9F2B-078FD30C7B64}" destId="{8A847F63-9375-374E-A9AC-D7078276F0B7}" srcOrd="0" destOrd="0" presId="urn:microsoft.com/office/officeart/2005/8/layout/orgChart1"/>
    <dgm:cxn modelId="{6E8B4C9E-9DFE-2745-93DB-93179421E4A0}" type="presOf" srcId="{2C43AFD5-B1F4-A742-B7AC-531A81C0459D}" destId="{980E4CA4-A25E-044A-A51D-ACCB7D162A9C}" srcOrd="0" destOrd="0" presId="urn:microsoft.com/office/officeart/2005/8/layout/orgChart1"/>
    <dgm:cxn modelId="{6227A2A1-BA09-544D-9CB0-03240C6F80E9}" type="presOf" srcId="{0423E8A2-908A-B240-89C2-033CB56061B6}" destId="{D31438C9-7F1B-6B43-AB7D-F7A114278B0B}" srcOrd="0" destOrd="0" presId="urn:microsoft.com/office/officeart/2005/8/layout/orgChart1"/>
    <dgm:cxn modelId="{BCE6F9A3-A2ED-A44A-A1BB-9BC449835AEB}" type="presOf" srcId="{4A3DE398-AD9F-8741-BA58-252DFFF0FFD2}" destId="{DAE18283-361E-5348-ACDF-3C7542838A97}" srcOrd="1" destOrd="0" presId="urn:microsoft.com/office/officeart/2005/8/layout/orgChart1"/>
    <dgm:cxn modelId="{3C3725A4-1FC2-A849-99E7-6EDC04DCF088}" type="presOf" srcId="{92F0E099-0701-264D-943F-D4471820B994}" destId="{B3FFDB76-60AD-0744-BDA8-3CD82FAD5DBF}" srcOrd="0" destOrd="0" presId="urn:microsoft.com/office/officeart/2005/8/layout/orgChart1"/>
    <dgm:cxn modelId="{185780AE-C0E5-EF44-8E4C-576583574DBC}" type="presOf" srcId="{B69BAA38-F8F6-0B48-8AB5-EB8B4B3732DE}" destId="{F6CE5B9E-2D99-EF4E-983B-EBCD8B1C2DFD}" srcOrd="0" destOrd="0" presId="urn:microsoft.com/office/officeart/2005/8/layout/orgChart1"/>
    <dgm:cxn modelId="{12DACDB5-6337-194F-9CCA-14336B5B730D}" type="presOf" srcId="{2BF8E3B9-A166-3F49-9A9A-2092A5FF1BC4}" destId="{3D678A8B-C488-AB47-84AA-057F11C9A903}" srcOrd="1" destOrd="0" presId="urn:microsoft.com/office/officeart/2005/8/layout/orgChart1"/>
    <dgm:cxn modelId="{3C04F5B5-6DFE-E04F-80D3-58E4A9994F9A}" type="presOf" srcId="{68111A4E-8A25-054A-8733-2DDCE971818C}" destId="{B4B93B8E-BB49-A249-8407-3BC1C11537BC}" srcOrd="0" destOrd="0" presId="urn:microsoft.com/office/officeart/2005/8/layout/orgChart1"/>
    <dgm:cxn modelId="{CA5256B9-5310-CE40-8558-ABACA73B8C82}" type="presOf" srcId="{366E917F-3CBF-8141-917C-D40F9633C7DD}" destId="{2D4429D0-7C40-FE44-882E-974CE271C8F9}" srcOrd="0" destOrd="0" presId="urn:microsoft.com/office/officeart/2005/8/layout/orgChart1"/>
    <dgm:cxn modelId="{6C661ABE-9252-5240-8AE9-6F384CAC9FF6}" type="presOf" srcId="{12074F39-9278-5240-B8D9-9060E26CEB21}" destId="{B2345C9D-D921-9843-8328-E986C99188F9}" srcOrd="0" destOrd="0" presId="urn:microsoft.com/office/officeart/2005/8/layout/orgChart1"/>
    <dgm:cxn modelId="{553317BF-2EDD-D146-AC91-B2E37797B47F}" srcId="{B69BAA38-F8F6-0B48-8AB5-EB8B4B3732DE}" destId="{375FD7F0-3D62-E540-A2E5-010F6BBCAC9E}" srcOrd="1" destOrd="0" parTransId="{22DD4E93-1283-E646-92B9-ECB4CE764BF3}" sibTransId="{ADC87B20-7370-4343-B115-43696CEE397A}"/>
    <dgm:cxn modelId="{ACB2F8BF-70FA-584E-B0EB-2991A3B99AA4}" type="presOf" srcId="{375FD7F0-3D62-E540-A2E5-010F6BBCAC9E}" destId="{C2B880A3-F3E3-7B48-9C75-7855E78286DD}" srcOrd="1" destOrd="0" presId="urn:microsoft.com/office/officeart/2005/8/layout/orgChart1"/>
    <dgm:cxn modelId="{ADAA43C0-3562-2748-81C9-9E12FF0DA3A8}" type="presOf" srcId="{BD3A9AB8-4D55-2341-A03D-CC7B21080AE5}" destId="{748B7B30-B49D-2145-81FF-0445F8807D5A}" srcOrd="1" destOrd="0" presId="urn:microsoft.com/office/officeart/2005/8/layout/orgChart1"/>
    <dgm:cxn modelId="{516718C5-9612-3C4D-8CCD-9702AB4C8F4D}" type="presOf" srcId="{22DD4E93-1283-E646-92B9-ECB4CE764BF3}" destId="{D21E48D3-739A-2C4B-90EF-287298283BF8}" srcOrd="0" destOrd="0" presId="urn:microsoft.com/office/officeart/2005/8/layout/orgChart1"/>
    <dgm:cxn modelId="{7CA528C8-7962-4548-AB2B-4B7171E773BB}" type="presOf" srcId="{C8FEB89D-2F09-4345-865C-A3C344E34EB6}" destId="{ECEB2E65-6FB6-B249-83CB-70152249FCBC}" srcOrd="0" destOrd="0" presId="urn:microsoft.com/office/officeart/2005/8/layout/orgChart1"/>
    <dgm:cxn modelId="{718DDDC9-7B37-D247-90A3-4A843F20D8D8}" type="presOf" srcId="{375FD7F0-3D62-E540-A2E5-010F6BBCAC9E}" destId="{857C1135-A686-AE43-80DB-16223854B881}" srcOrd="0" destOrd="0" presId="urn:microsoft.com/office/officeart/2005/8/layout/orgChart1"/>
    <dgm:cxn modelId="{AD80D4CB-8BC9-9C45-9550-4AFD87058223}" srcId="{3533F5D7-4CC5-F240-A795-40B99E73FD96}" destId="{B569273A-F2AF-2C4E-B03E-1959B560C562}" srcOrd="1" destOrd="0" parTransId="{BBBDEE18-0F83-0D4E-86F9-BAC8F551E9BF}" sibTransId="{F0001EC7-9268-9643-A788-58B8DFB3683D}"/>
    <dgm:cxn modelId="{8E2E79D2-C2EC-8F4B-BF45-95083853C2FB}" type="presOf" srcId="{83CFAE73-EFD2-CA4D-BAD9-738AF5CA4EA1}" destId="{7DF9A944-00FC-D846-8445-3F7021A90823}" srcOrd="1" destOrd="0" presId="urn:microsoft.com/office/officeart/2005/8/layout/orgChart1"/>
    <dgm:cxn modelId="{047B40D5-43B2-9042-A536-59FE139636CA}" type="presOf" srcId="{D622E075-3273-C446-9CEB-534BF05F5712}" destId="{1A3C5111-422B-A84D-808A-280E8A3210BE}" srcOrd="1" destOrd="0" presId="urn:microsoft.com/office/officeart/2005/8/layout/orgChart1"/>
    <dgm:cxn modelId="{DC8940DB-E37B-A946-8E79-86BD38D6FD64}" srcId="{BD3A9AB8-4D55-2341-A03D-CC7B21080AE5}" destId="{75F129B2-D525-874D-BBEB-949384E2BDC5}" srcOrd="0" destOrd="0" parTransId="{8069023E-2671-4244-97C1-14783756C840}" sibTransId="{02105802-5CBF-534D-9308-50D8F9060C58}"/>
    <dgm:cxn modelId="{C0203CDE-594E-584D-95EE-D33A4A1ADC54}" type="presOf" srcId="{0E387C69-DDD8-BE49-AD0A-CFC2601FCC81}" destId="{ED4E49E7-946C-E34E-AFB1-91AC43A0E15F}" srcOrd="0" destOrd="0" presId="urn:microsoft.com/office/officeart/2005/8/layout/orgChart1"/>
    <dgm:cxn modelId="{0A15D4E1-3C03-AD41-A497-5CB9A9754BDC}" type="presOf" srcId="{EDC21208-3454-F448-990F-0DC21A0D7CB1}" destId="{A66B0FDA-700A-354A-B217-4236C6C2D03A}" srcOrd="1" destOrd="0" presId="urn:microsoft.com/office/officeart/2005/8/layout/orgChart1"/>
    <dgm:cxn modelId="{89AF22E7-E09F-4B44-ADD1-C6018373A219}" type="presOf" srcId="{BB73CB4E-728A-E94B-A83E-81854D67024B}" destId="{48925B9C-2663-0E41-8198-725262116924}" srcOrd="0" destOrd="0" presId="urn:microsoft.com/office/officeart/2005/8/layout/orgChart1"/>
    <dgm:cxn modelId="{249A8BEB-B3AD-FC4C-A24E-A3E32867B527}" type="presOf" srcId="{3533F5D7-4CC5-F240-A795-40B99E73FD96}" destId="{B74548A9-B593-8F49-8CAA-F1A3F7210B7A}" srcOrd="1" destOrd="0" presId="urn:microsoft.com/office/officeart/2005/8/layout/orgChart1"/>
    <dgm:cxn modelId="{CAC1B7EC-3563-4A44-BC41-F6F955DF659A}" srcId="{4A3DE398-AD9F-8741-BA58-252DFFF0FFD2}" destId="{BD3A9AB8-4D55-2341-A03D-CC7B21080AE5}" srcOrd="4" destOrd="0" parTransId="{68111A4E-8A25-054A-8733-2DDCE971818C}" sibTransId="{BB67125D-B5DE-EE43-B3BF-B9B712B89BBF}"/>
    <dgm:cxn modelId="{5E3125F4-3432-0849-BA5D-333C18A264BF}" type="presOf" srcId="{BB73CB4E-728A-E94B-A83E-81854D67024B}" destId="{BE5BD5EA-722E-2246-9CA4-4132F0368F4E}" srcOrd="1" destOrd="0" presId="urn:microsoft.com/office/officeart/2005/8/layout/orgChart1"/>
    <dgm:cxn modelId="{481FC7F4-CCAF-8240-9EBD-B0E8D8B32854}" srcId="{4A3DE398-AD9F-8741-BA58-252DFFF0FFD2}" destId="{3533F5D7-4CC5-F240-A795-40B99E73FD96}" srcOrd="1" destOrd="0" parTransId="{FDEA4525-D9E5-ED43-8FF2-271E980327E2}" sibTransId="{66128B27-FA5E-B04D-AD76-32DA1F301D5E}"/>
    <dgm:cxn modelId="{CCD278F5-0C85-7D44-B20A-CE37190F6F64}" srcId="{B69BAA38-F8F6-0B48-8AB5-EB8B4B3732DE}" destId="{EDC21208-3454-F448-990F-0DC21A0D7CB1}" srcOrd="0" destOrd="0" parTransId="{CBBA14C7-FCF0-3A4A-B8FD-61663DAFE641}" sibTransId="{AAF997E3-A1E7-2945-8C82-2728FA0D41C8}"/>
    <dgm:cxn modelId="{B9CD6CF7-7992-9B44-B19A-F6CAC6B7369A}" type="presOf" srcId="{B69BAA38-F8F6-0B48-8AB5-EB8B4B3732DE}" destId="{92C20D05-A8A7-444F-A613-39CF25C2C46A}" srcOrd="1" destOrd="0" presId="urn:microsoft.com/office/officeart/2005/8/layout/orgChart1"/>
    <dgm:cxn modelId="{245E22FA-C608-DF4B-9590-F1587593EFAC}" type="presOf" srcId="{286381B0-BDAC-594C-AD9B-4B1A36798AAA}" destId="{34C70FAB-134A-B048-B842-15D7414FD9CB}" srcOrd="0" destOrd="0" presId="urn:microsoft.com/office/officeart/2005/8/layout/orgChart1"/>
    <dgm:cxn modelId="{42C3F7FB-D5F4-4341-B04E-2FCB85F9F1B3}" srcId="{1DCBB757-BDDC-D34B-8E4B-03A2D69A80DB}" destId="{5AC9EB40-B2A2-9043-BBC5-4A2847DC5BEC}" srcOrd="0" destOrd="0" parTransId="{01F42CA2-4C8A-7F44-BCE6-E14E562C2EB8}" sibTransId="{91C40BF4-98F0-5744-8967-88302F00D6F2}"/>
    <dgm:cxn modelId="{EA3179FD-199A-A14F-8894-1733A24057C7}" srcId="{31CB2985-E2A1-6C49-933B-1E4B8B7AE0F4}" destId="{4A3DE398-AD9F-8741-BA58-252DFFF0FFD2}" srcOrd="0" destOrd="0" parTransId="{FB769FB0-04B9-6F49-9F0A-C59EBD3FA932}" sibTransId="{37D3E135-F098-3E42-AF47-0ECE24204AF9}"/>
    <dgm:cxn modelId="{4DAF2DC7-0FC6-AA45-BB7A-F9555C68BDE5}" type="presParOf" srcId="{0E1BEC30-2738-0444-A94E-4CA0F278F722}" destId="{F34E65CF-5C32-ED46-8A59-1BDA127C0B24}" srcOrd="0" destOrd="0" presId="urn:microsoft.com/office/officeart/2005/8/layout/orgChart1"/>
    <dgm:cxn modelId="{EDED91BA-5512-1F41-BB5A-D5AE37427522}" type="presParOf" srcId="{F34E65CF-5C32-ED46-8A59-1BDA127C0B24}" destId="{C35B4FC7-9245-734F-BAFC-840F6EEF0988}" srcOrd="0" destOrd="0" presId="urn:microsoft.com/office/officeart/2005/8/layout/orgChart1"/>
    <dgm:cxn modelId="{0EB874DB-5E30-5940-9EB5-29B51F82D3E9}" type="presParOf" srcId="{C35B4FC7-9245-734F-BAFC-840F6EEF0988}" destId="{B8333646-BD6F-874F-BC9C-CE4E40B64379}" srcOrd="0" destOrd="0" presId="urn:microsoft.com/office/officeart/2005/8/layout/orgChart1"/>
    <dgm:cxn modelId="{6226BDD5-E8DD-AA4A-80E6-2E11BF5B47A3}" type="presParOf" srcId="{C35B4FC7-9245-734F-BAFC-840F6EEF0988}" destId="{DAE18283-361E-5348-ACDF-3C7542838A97}" srcOrd="1" destOrd="0" presId="urn:microsoft.com/office/officeart/2005/8/layout/orgChart1"/>
    <dgm:cxn modelId="{932934B3-516F-6D4A-9D28-1FAB9AACFD01}" type="presParOf" srcId="{F34E65CF-5C32-ED46-8A59-1BDA127C0B24}" destId="{C0E55C9E-1167-9141-9858-EBC28C75543D}" srcOrd="1" destOrd="0" presId="urn:microsoft.com/office/officeart/2005/8/layout/orgChart1"/>
    <dgm:cxn modelId="{5F580ED6-77D8-9540-9D78-EFFC96D19293}" type="presParOf" srcId="{C0E55C9E-1167-9141-9858-EBC28C75543D}" destId="{8A847F63-9375-374E-A9AC-D7078276F0B7}" srcOrd="0" destOrd="0" presId="urn:microsoft.com/office/officeart/2005/8/layout/orgChart1"/>
    <dgm:cxn modelId="{D9FDCF3C-2779-0846-A5B6-7D356E8E618D}" type="presParOf" srcId="{C0E55C9E-1167-9141-9858-EBC28C75543D}" destId="{68DBD120-5E04-3E4F-9F6F-0A136AA0F732}" srcOrd="1" destOrd="0" presId="urn:microsoft.com/office/officeart/2005/8/layout/orgChart1"/>
    <dgm:cxn modelId="{CCA07332-05A3-CB4A-9550-B2FB5F556A3E}" type="presParOf" srcId="{68DBD120-5E04-3E4F-9F6F-0A136AA0F732}" destId="{4FDCE881-D428-D04E-894D-2C205A72589D}" srcOrd="0" destOrd="0" presId="urn:microsoft.com/office/officeart/2005/8/layout/orgChart1"/>
    <dgm:cxn modelId="{F64920BD-C417-AB46-9D43-65600E9B62A4}" type="presParOf" srcId="{4FDCE881-D428-D04E-894D-2C205A72589D}" destId="{4E2B603C-47A7-1F4A-9A75-B28DD96C5028}" srcOrd="0" destOrd="0" presId="urn:microsoft.com/office/officeart/2005/8/layout/orgChart1"/>
    <dgm:cxn modelId="{0C39B0FB-B740-A54D-8082-1EAEEA1EE1A6}" type="presParOf" srcId="{4FDCE881-D428-D04E-894D-2C205A72589D}" destId="{AF984579-2397-0C44-AE3D-7B5D6F11D0B4}" srcOrd="1" destOrd="0" presId="urn:microsoft.com/office/officeart/2005/8/layout/orgChart1"/>
    <dgm:cxn modelId="{4EEE9AE1-193E-CD43-B3E5-81F5D652D52F}" type="presParOf" srcId="{68DBD120-5E04-3E4F-9F6F-0A136AA0F732}" destId="{94007C17-998D-4A46-92F0-9861D7108F27}" srcOrd="1" destOrd="0" presId="urn:microsoft.com/office/officeart/2005/8/layout/orgChart1"/>
    <dgm:cxn modelId="{B2BEE6DC-3026-9147-BF5C-E9233B306202}" type="presParOf" srcId="{94007C17-998D-4A46-92F0-9861D7108F27}" destId="{2D4429D0-7C40-FE44-882E-974CE271C8F9}" srcOrd="0" destOrd="0" presId="urn:microsoft.com/office/officeart/2005/8/layout/orgChart1"/>
    <dgm:cxn modelId="{C2A6023B-310C-044F-8E68-062BDBCC7F37}" type="presParOf" srcId="{94007C17-998D-4A46-92F0-9861D7108F27}" destId="{87927EC5-9006-D04B-909B-A964766CDD5A}" srcOrd="1" destOrd="0" presId="urn:microsoft.com/office/officeart/2005/8/layout/orgChart1"/>
    <dgm:cxn modelId="{E772E499-B603-E449-A3AC-C1E97D9ACA98}" type="presParOf" srcId="{87927EC5-9006-D04B-909B-A964766CDD5A}" destId="{0C056BD6-3B46-3A42-A300-34E347D0FB91}" srcOrd="0" destOrd="0" presId="urn:microsoft.com/office/officeart/2005/8/layout/orgChart1"/>
    <dgm:cxn modelId="{A73D3200-5A65-D042-92DA-17F7DC05B9DA}" type="presParOf" srcId="{0C056BD6-3B46-3A42-A300-34E347D0FB91}" destId="{029DA517-974E-1647-A264-1034520ACA44}" srcOrd="0" destOrd="0" presId="urn:microsoft.com/office/officeart/2005/8/layout/orgChart1"/>
    <dgm:cxn modelId="{EC90F706-1DD2-7149-9EF9-800C3D2E3779}" type="presParOf" srcId="{0C056BD6-3B46-3A42-A300-34E347D0FB91}" destId="{1A3C5111-422B-A84D-808A-280E8A3210BE}" srcOrd="1" destOrd="0" presId="urn:microsoft.com/office/officeart/2005/8/layout/orgChart1"/>
    <dgm:cxn modelId="{010F7C46-F35F-A647-A233-69232D816625}" type="presParOf" srcId="{87927EC5-9006-D04B-909B-A964766CDD5A}" destId="{ADD18166-D5CB-A244-AF07-36D201C7A1A8}" srcOrd="1" destOrd="0" presId="urn:microsoft.com/office/officeart/2005/8/layout/orgChart1"/>
    <dgm:cxn modelId="{F9F50B3F-4152-CD45-9610-2AD4F1D48757}" type="presParOf" srcId="{87927EC5-9006-D04B-909B-A964766CDD5A}" destId="{F4247854-8FAB-2A43-BB6A-951043653207}" srcOrd="2" destOrd="0" presId="urn:microsoft.com/office/officeart/2005/8/layout/orgChart1"/>
    <dgm:cxn modelId="{2F4D3603-8C60-3C42-8997-3319718983CD}" type="presParOf" srcId="{94007C17-998D-4A46-92F0-9861D7108F27}" destId="{34C70FAB-134A-B048-B842-15D7414FD9CB}" srcOrd="2" destOrd="0" presId="urn:microsoft.com/office/officeart/2005/8/layout/orgChart1"/>
    <dgm:cxn modelId="{7FC30A8C-CBDC-2B42-9450-D627FB4C588D}" type="presParOf" srcId="{94007C17-998D-4A46-92F0-9861D7108F27}" destId="{C7EFFB65-4691-274A-912D-4EA58B6E7575}" srcOrd="3" destOrd="0" presId="urn:microsoft.com/office/officeart/2005/8/layout/orgChart1"/>
    <dgm:cxn modelId="{94AE5964-FFD4-864A-8AA1-3483A7C2BB24}" type="presParOf" srcId="{C7EFFB65-4691-274A-912D-4EA58B6E7575}" destId="{13F5CC9B-3BFC-CA4F-A2B3-6C723A9C4F25}" srcOrd="0" destOrd="0" presId="urn:microsoft.com/office/officeart/2005/8/layout/orgChart1"/>
    <dgm:cxn modelId="{B4EC9A61-C515-2A48-8FBD-ADF27E6AFBF4}" type="presParOf" srcId="{13F5CC9B-3BFC-CA4F-A2B3-6C723A9C4F25}" destId="{501323AA-9EC7-3244-800D-42F84C62A6B3}" srcOrd="0" destOrd="0" presId="urn:microsoft.com/office/officeart/2005/8/layout/orgChart1"/>
    <dgm:cxn modelId="{F61D00BC-61D0-7F4D-863D-578314859969}" type="presParOf" srcId="{13F5CC9B-3BFC-CA4F-A2B3-6C723A9C4F25}" destId="{3D678A8B-C488-AB47-84AA-057F11C9A903}" srcOrd="1" destOrd="0" presId="urn:microsoft.com/office/officeart/2005/8/layout/orgChart1"/>
    <dgm:cxn modelId="{B43BD8A6-4ABD-6B40-9B43-089EF4AEB163}" type="presParOf" srcId="{C7EFFB65-4691-274A-912D-4EA58B6E7575}" destId="{33D457A7-EFB3-EE40-812C-B70FDEE57327}" srcOrd="1" destOrd="0" presId="urn:microsoft.com/office/officeart/2005/8/layout/orgChart1"/>
    <dgm:cxn modelId="{F3429D0F-A43D-3844-ABF3-3B4309468A7F}" type="presParOf" srcId="{C7EFFB65-4691-274A-912D-4EA58B6E7575}" destId="{FBB8786F-7017-F84D-B2C5-65124DC931CD}" srcOrd="2" destOrd="0" presId="urn:microsoft.com/office/officeart/2005/8/layout/orgChart1"/>
    <dgm:cxn modelId="{91790BD4-2D47-F44D-A1CA-2B5B5EBDF081}" type="presParOf" srcId="{68DBD120-5E04-3E4F-9F6F-0A136AA0F732}" destId="{A30C337F-0506-1C44-9BD4-520B81EBD408}" srcOrd="2" destOrd="0" presId="urn:microsoft.com/office/officeart/2005/8/layout/orgChart1"/>
    <dgm:cxn modelId="{6ED95B10-69EE-5248-A43D-606886D29ED4}" type="presParOf" srcId="{C0E55C9E-1167-9141-9858-EBC28C75543D}" destId="{4797A7DF-7D2A-ED48-A608-DFB0F1661DBC}" srcOrd="2" destOrd="0" presId="urn:microsoft.com/office/officeart/2005/8/layout/orgChart1"/>
    <dgm:cxn modelId="{C9EC3A1F-F89E-4C4D-93CD-317DD7466ED9}" type="presParOf" srcId="{C0E55C9E-1167-9141-9858-EBC28C75543D}" destId="{07CF03A9-FDA9-AB4F-9F8C-74A3C132CBBF}" srcOrd="3" destOrd="0" presId="urn:microsoft.com/office/officeart/2005/8/layout/orgChart1"/>
    <dgm:cxn modelId="{440A73DF-5046-F14A-9EEE-5FC7F76FA088}" type="presParOf" srcId="{07CF03A9-FDA9-AB4F-9F8C-74A3C132CBBF}" destId="{400F828A-7614-704E-97CF-7066C3E5D331}" srcOrd="0" destOrd="0" presId="urn:microsoft.com/office/officeart/2005/8/layout/orgChart1"/>
    <dgm:cxn modelId="{E4DD42B0-BF97-C74D-98AE-7A417D9AB160}" type="presParOf" srcId="{400F828A-7614-704E-97CF-7066C3E5D331}" destId="{56490B56-A898-1949-A212-89EF293F1B11}" srcOrd="0" destOrd="0" presId="urn:microsoft.com/office/officeart/2005/8/layout/orgChart1"/>
    <dgm:cxn modelId="{C69D11F7-C2CB-3B44-83C4-FBD95B96391F}" type="presParOf" srcId="{400F828A-7614-704E-97CF-7066C3E5D331}" destId="{B74548A9-B593-8F49-8CAA-F1A3F7210B7A}" srcOrd="1" destOrd="0" presId="urn:microsoft.com/office/officeart/2005/8/layout/orgChart1"/>
    <dgm:cxn modelId="{E1998706-07BF-0045-AE4D-765B69D5E18E}" type="presParOf" srcId="{07CF03A9-FDA9-AB4F-9F8C-74A3C132CBBF}" destId="{C0DDD518-7872-804C-B015-FC85206C2A71}" srcOrd="1" destOrd="0" presId="urn:microsoft.com/office/officeart/2005/8/layout/orgChart1"/>
    <dgm:cxn modelId="{F2CBF6B0-2FA1-0C41-A164-B97EDDDF3B31}" type="presParOf" srcId="{C0DDD518-7872-804C-B015-FC85206C2A71}" destId="{F78E6621-BD3D-6B45-B4C2-B423E6704074}" srcOrd="0" destOrd="0" presId="urn:microsoft.com/office/officeart/2005/8/layout/orgChart1"/>
    <dgm:cxn modelId="{F8F28AC1-CB17-824C-B6D1-781F4A90DB5F}" type="presParOf" srcId="{C0DDD518-7872-804C-B015-FC85206C2A71}" destId="{F79DC31E-64D4-464A-BDB5-DAEF2DF5CE38}" srcOrd="1" destOrd="0" presId="urn:microsoft.com/office/officeart/2005/8/layout/orgChart1"/>
    <dgm:cxn modelId="{00CF5DF3-7403-6144-B034-81DFB70349DE}" type="presParOf" srcId="{F79DC31E-64D4-464A-BDB5-DAEF2DF5CE38}" destId="{F216F331-897E-A547-998B-25474BFA09FF}" srcOrd="0" destOrd="0" presId="urn:microsoft.com/office/officeart/2005/8/layout/orgChart1"/>
    <dgm:cxn modelId="{DCAB989B-F056-8349-8B95-1C2497068F7C}" type="presParOf" srcId="{F216F331-897E-A547-998B-25474BFA09FF}" destId="{ECEB2E65-6FB6-B249-83CB-70152249FCBC}" srcOrd="0" destOrd="0" presId="urn:microsoft.com/office/officeart/2005/8/layout/orgChart1"/>
    <dgm:cxn modelId="{171ED65E-7199-094E-A925-EBCA339A16D5}" type="presParOf" srcId="{F216F331-897E-A547-998B-25474BFA09FF}" destId="{090F2C86-F53C-404D-AB62-01FB35D361D9}" srcOrd="1" destOrd="0" presId="urn:microsoft.com/office/officeart/2005/8/layout/orgChart1"/>
    <dgm:cxn modelId="{9E428AA4-9331-024D-B76A-01D2086E36D4}" type="presParOf" srcId="{F79DC31E-64D4-464A-BDB5-DAEF2DF5CE38}" destId="{C9E20331-646A-0B4E-A307-7C712E7D412E}" srcOrd="1" destOrd="0" presId="urn:microsoft.com/office/officeart/2005/8/layout/orgChart1"/>
    <dgm:cxn modelId="{E2D5AD60-D835-4F46-859D-4F152E7D5C7F}" type="presParOf" srcId="{F79DC31E-64D4-464A-BDB5-DAEF2DF5CE38}" destId="{8766B3E3-8552-824C-B6B1-2EC131606CA6}" srcOrd="2" destOrd="0" presId="urn:microsoft.com/office/officeart/2005/8/layout/orgChart1"/>
    <dgm:cxn modelId="{E6C8EBA9-777A-8E42-B79E-9A39EE5F2704}" type="presParOf" srcId="{C0DDD518-7872-804C-B015-FC85206C2A71}" destId="{0EFDE398-7AAF-A648-982E-8416B96A9070}" srcOrd="2" destOrd="0" presId="urn:microsoft.com/office/officeart/2005/8/layout/orgChart1"/>
    <dgm:cxn modelId="{22AB1918-16C7-4C44-AD72-AD88D309A60E}" type="presParOf" srcId="{C0DDD518-7872-804C-B015-FC85206C2A71}" destId="{686F50C3-8869-8341-92A4-87283C0D52B4}" srcOrd="3" destOrd="0" presId="urn:microsoft.com/office/officeart/2005/8/layout/orgChart1"/>
    <dgm:cxn modelId="{4225AD19-CDFD-6649-94EA-A68F166594CB}" type="presParOf" srcId="{686F50C3-8869-8341-92A4-87283C0D52B4}" destId="{2C9F5D7A-EC8F-5D46-B074-2FE809DD85C1}" srcOrd="0" destOrd="0" presId="urn:microsoft.com/office/officeart/2005/8/layout/orgChart1"/>
    <dgm:cxn modelId="{7092EB99-064E-FC4F-884C-580FFF7B5006}" type="presParOf" srcId="{2C9F5D7A-EC8F-5D46-B074-2FE809DD85C1}" destId="{46D25556-920C-5A41-9599-3A1CB03D1E23}" srcOrd="0" destOrd="0" presId="urn:microsoft.com/office/officeart/2005/8/layout/orgChart1"/>
    <dgm:cxn modelId="{43DD08D5-27BB-4146-A990-1963941BB005}" type="presParOf" srcId="{2C9F5D7A-EC8F-5D46-B074-2FE809DD85C1}" destId="{10B345DD-C09F-FD4B-93BD-1DE9D4C15433}" srcOrd="1" destOrd="0" presId="urn:microsoft.com/office/officeart/2005/8/layout/orgChart1"/>
    <dgm:cxn modelId="{12D9807D-CB77-E140-A845-B29C782866E3}" type="presParOf" srcId="{686F50C3-8869-8341-92A4-87283C0D52B4}" destId="{BCB3680E-871C-F646-983D-882AAB926D4A}" srcOrd="1" destOrd="0" presId="urn:microsoft.com/office/officeart/2005/8/layout/orgChart1"/>
    <dgm:cxn modelId="{CA0E26F4-6E90-9648-9E71-9E1BDA4BC0E9}" type="presParOf" srcId="{686F50C3-8869-8341-92A4-87283C0D52B4}" destId="{9CF23940-1634-484D-8196-53A8EDDECF15}" srcOrd="2" destOrd="0" presId="urn:microsoft.com/office/officeart/2005/8/layout/orgChart1"/>
    <dgm:cxn modelId="{EDDB66EB-73A3-E14A-9525-459FB87CD5B3}" type="presParOf" srcId="{07CF03A9-FDA9-AB4F-9F8C-74A3C132CBBF}" destId="{5C84BCF7-60D0-D04C-9F77-11011C44FD91}" srcOrd="2" destOrd="0" presId="urn:microsoft.com/office/officeart/2005/8/layout/orgChart1"/>
    <dgm:cxn modelId="{D191DA17-5F12-FB4A-8E94-0DF40C174F00}" type="presParOf" srcId="{C0E55C9E-1167-9141-9858-EBC28C75543D}" destId="{B2345C9D-D921-9843-8328-E986C99188F9}" srcOrd="4" destOrd="0" presId="urn:microsoft.com/office/officeart/2005/8/layout/orgChart1"/>
    <dgm:cxn modelId="{0309381F-2425-6B48-BDC8-B0F883C8CECB}" type="presParOf" srcId="{C0E55C9E-1167-9141-9858-EBC28C75543D}" destId="{4E7C33F2-61FF-E740-8F83-95EB559A6A5C}" srcOrd="5" destOrd="0" presId="urn:microsoft.com/office/officeart/2005/8/layout/orgChart1"/>
    <dgm:cxn modelId="{3095F124-38B4-1140-84DF-575018637EE1}" type="presParOf" srcId="{4E7C33F2-61FF-E740-8F83-95EB559A6A5C}" destId="{0550D647-AFDA-2344-B83A-196CDC5A9645}" srcOrd="0" destOrd="0" presId="urn:microsoft.com/office/officeart/2005/8/layout/orgChart1"/>
    <dgm:cxn modelId="{EB9C62C0-C275-E543-B92B-6F647ADB8D4B}" type="presParOf" srcId="{0550D647-AFDA-2344-B83A-196CDC5A9645}" destId="{F6CE5B9E-2D99-EF4E-983B-EBCD8B1C2DFD}" srcOrd="0" destOrd="0" presId="urn:microsoft.com/office/officeart/2005/8/layout/orgChart1"/>
    <dgm:cxn modelId="{F64D6B7E-992D-A34D-9082-37CEA6F3A8E5}" type="presParOf" srcId="{0550D647-AFDA-2344-B83A-196CDC5A9645}" destId="{92C20D05-A8A7-444F-A613-39CF25C2C46A}" srcOrd="1" destOrd="0" presId="urn:microsoft.com/office/officeart/2005/8/layout/orgChart1"/>
    <dgm:cxn modelId="{7CCAA6A6-9AF6-094E-9027-52CBCB978F9A}" type="presParOf" srcId="{4E7C33F2-61FF-E740-8F83-95EB559A6A5C}" destId="{33FA6E15-C9AF-D84E-9419-DDA45353463D}" srcOrd="1" destOrd="0" presId="urn:microsoft.com/office/officeart/2005/8/layout/orgChart1"/>
    <dgm:cxn modelId="{F3D92F8D-3B7D-2347-A5BD-C6C05E7CF5AE}" type="presParOf" srcId="{33FA6E15-C9AF-D84E-9419-DDA45353463D}" destId="{982DED6A-2FF5-934C-BB43-1427C646337B}" srcOrd="0" destOrd="0" presId="urn:microsoft.com/office/officeart/2005/8/layout/orgChart1"/>
    <dgm:cxn modelId="{DF2FADF1-FF8D-7544-9647-3F4FC0EF53D9}" type="presParOf" srcId="{33FA6E15-C9AF-D84E-9419-DDA45353463D}" destId="{790A9323-33D0-5441-83AC-0BE8C185827D}" srcOrd="1" destOrd="0" presId="urn:microsoft.com/office/officeart/2005/8/layout/orgChart1"/>
    <dgm:cxn modelId="{9D72F8B5-7E7D-A943-A0EA-BE58D88E924A}" type="presParOf" srcId="{790A9323-33D0-5441-83AC-0BE8C185827D}" destId="{CBAA20BE-A402-2D4E-B089-09BD72AE9968}" srcOrd="0" destOrd="0" presId="urn:microsoft.com/office/officeart/2005/8/layout/orgChart1"/>
    <dgm:cxn modelId="{36D2E9F6-6DE4-6341-A12C-696A8132B2FF}" type="presParOf" srcId="{CBAA20BE-A402-2D4E-B089-09BD72AE9968}" destId="{F5647B3C-933C-BD4D-82EF-2A4E4E5D29A3}" srcOrd="0" destOrd="0" presId="urn:microsoft.com/office/officeart/2005/8/layout/orgChart1"/>
    <dgm:cxn modelId="{346C66D4-EC94-F243-84D9-603DC84506D0}" type="presParOf" srcId="{CBAA20BE-A402-2D4E-B089-09BD72AE9968}" destId="{A66B0FDA-700A-354A-B217-4236C6C2D03A}" srcOrd="1" destOrd="0" presId="urn:microsoft.com/office/officeart/2005/8/layout/orgChart1"/>
    <dgm:cxn modelId="{B7F66503-2BF7-FF45-8439-C6676F5D518C}" type="presParOf" srcId="{790A9323-33D0-5441-83AC-0BE8C185827D}" destId="{609511A2-8AC3-8047-BA87-51B0E8861248}" srcOrd="1" destOrd="0" presId="urn:microsoft.com/office/officeart/2005/8/layout/orgChart1"/>
    <dgm:cxn modelId="{D4488AAE-1423-084D-A356-ECCFB2C03599}" type="presParOf" srcId="{790A9323-33D0-5441-83AC-0BE8C185827D}" destId="{E389690F-626B-A04B-9330-E21412605071}" srcOrd="2" destOrd="0" presId="urn:microsoft.com/office/officeart/2005/8/layout/orgChart1"/>
    <dgm:cxn modelId="{66EE7C7D-9DEA-014E-8A44-7C4FE1516CBA}" type="presParOf" srcId="{33FA6E15-C9AF-D84E-9419-DDA45353463D}" destId="{D21E48D3-739A-2C4B-90EF-287298283BF8}" srcOrd="2" destOrd="0" presId="urn:microsoft.com/office/officeart/2005/8/layout/orgChart1"/>
    <dgm:cxn modelId="{E851790E-80CE-CC49-9F08-62725B9015F5}" type="presParOf" srcId="{33FA6E15-C9AF-D84E-9419-DDA45353463D}" destId="{34F0E640-5943-ED48-ABB5-198DE71F3DD2}" srcOrd="3" destOrd="0" presId="urn:microsoft.com/office/officeart/2005/8/layout/orgChart1"/>
    <dgm:cxn modelId="{8F55CEF1-638A-7145-95BD-75E8FE69A75B}" type="presParOf" srcId="{34F0E640-5943-ED48-ABB5-198DE71F3DD2}" destId="{9B2B88C5-AA60-DC4F-98C1-790E80863665}" srcOrd="0" destOrd="0" presId="urn:microsoft.com/office/officeart/2005/8/layout/orgChart1"/>
    <dgm:cxn modelId="{164F10CB-449F-BF4E-8078-843C311BCD21}" type="presParOf" srcId="{9B2B88C5-AA60-DC4F-98C1-790E80863665}" destId="{857C1135-A686-AE43-80DB-16223854B881}" srcOrd="0" destOrd="0" presId="urn:microsoft.com/office/officeart/2005/8/layout/orgChart1"/>
    <dgm:cxn modelId="{2CB70FB9-9F88-B944-AEB0-19B75F9BF84A}" type="presParOf" srcId="{9B2B88C5-AA60-DC4F-98C1-790E80863665}" destId="{C2B880A3-F3E3-7B48-9C75-7855E78286DD}" srcOrd="1" destOrd="0" presId="urn:microsoft.com/office/officeart/2005/8/layout/orgChart1"/>
    <dgm:cxn modelId="{D94CAF7E-CEAB-4945-9BFC-A72E0C32311C}" type="presParOf" srcId="{34F0E640-5943-ED48-ABB5-198DE71F3DD2}" destId="{317E008C-5965-2D4A-B2FE-6F612EA356E6}" srcOrd="1" destOrd="0" presId="urn:microsoft.com/office/officeart/2005/8/layout/orgChart1"/>
    <dgm:cxn modelId="{2F3170E3-D5AE-4144-AAA5-BF41027B6D0C}" type="presParOf" srcId="{34F0E640-5943-ED48-ABB5-198DE71F3DD2}" destId="{B770E9A1-C796-B547-B954-D589EC9F6495}" srcOrd="2" destOrd="0" presId="urn:microsoft.com/office/officeart/2005/8/layout/orgChart1"/>
    <dgm:cxn modelId="{3E368CD9-B40A-6844-9A17-50B936243148}" type="presParOf" srcId="{4E7C33F2-61FF-E740-8F83-95EB559A6A5C}" destId="{65FE4C94-8F45-5C41-8B2D-4E65B48C34BB}" srcOrd="2" destOrd="0" presId="urn:microsoft.com/office/officeart/2005/8/layout/orgChart1"/>
    <dgm:cxn modelId="{EAFD092C-A58F-6546-A914-A15AE7F8E4E8}" type="presParOf" srcId="{C0E55C9E-1167-9141-9858-EBC28C75543D}" destId="{DF45B268-E1B2-104A-8664-26BF9C693334}" srcOrd="6" destOrd="0" presId="urn:microsoft.com/office/officeart/2005/8/layout/orgChart1"/>
    <dgm:cxn modelId="{830F83B0-9DD5-D14A-A574-8C7D3A728E36}" type="presParOf" srcId="{C0E55C9E-1167-9141-9858-EBC28C75543D}" destId="{0AAF8F7D-A653-1C4F-8D2A-B0217CC03337}" srcOrd="7" destOrd="0" presId="urn:microsoft.com/office/officeart/2005/8/layout/orgChart1"/>
    <dgm:cxn modelId="{319C419D-D37C-044E-AB9D-97DC5271BE06}" type="presParOf" srcId="{0AAF8F7D-A653-1C4F-8D2A-B0217CC03337}" destId="{F2D64EDC-9C00-494F-8F60-B295EA7A1B3A}" srcOrd="0" destOrd="0" presId="urn:microsoft.com/office/officeart/2005/8/layout/orgChart1"/>
    <dgm:cxn modelId="{B7C88BDB-47A4-D944-8260-D0F3763221DA}" type="presParOf" srcId="{F2D64EDC-9C00-494F-8F60-B295EA7A1B3A}" destId="{48925B9C-2663-0E41-8198-725262116924}" srcOrd="0" destOrd="0" presId="urn:microsoft.com/office/officeart/2005/8/layout/orgChart1"/>
    <dgm:cxn modelId="{D8AA2FAE-3936-6D4B-8A49-A3AB3DCAD6F6}" type="presParOf" srcId="{F2D64EDC-9C00-494F-8F60-B295EA7A1B3A}" destId="{BE5BD5EA-722E-2246-9CA4-4132F0368F4E}" srcOrd="1" destOrd="0" presId="urn:microsoft.com/office/officeart/2005/8/layout/orgChart1"/>
    <dgm:cxn modelId="{18F0EDA9-87E0-144A-9711-DFA27B240F18}" type="presParOf" srcId="{0AAF8F7D-A653-1C4F-8D2A-B0217CC03337}" destId="{98B70897-3A23-1148-98DD-745C8DFC8EEE}" srcOrd="1" destOrd="0" presId="urn:microsoft.com/office/officeart/2005/8/layout/orgChart1"/>
    <dgm:cxn modelId="{16DB930D-025C-994B-8D44-6CE9EAD4A90A}" type="presParOf" srcId="{98B70897-3A23-1148-98DD-745C8DFC8EEE}" destId="{B3FFDB76-60AD-0744-BDA8-3CD82FAD5DBF}" srcOrd="0" destOrd="0" presId="urn:microsoft.com/office/officeart/2005/8/layout/orgChart1"/>
    <dgm:cxn modelId="{1AF79376-D80B-0A4D-82DD-FDE2A642FA0A}" type="presParOf" srcId="{98B70897-3A23-1148-98DD-745C8DFC8EEE}" destId="{C06D5723-AB7C-1944-B229-85DCCD8B099F}" srcOrd="1" destOrd="0" presId="urn:microsoft.com/office/officeart/2005/8/layout/orgChart1"/>
    <dgm:cxn modelId="{43DFFDCD-4D92-F346-ACF8-77FC273B0469}" type="presParOf" srcId="{C06D5723-AB7C-1944-B229-85DCCD8B099F}" destId="{2CE2F51B-C50C-1945-8808-832B672F6BDA}" srcOrd="0" destOrd="0" presId="urn:microsoft.com/office/officeart/2005/8/layout/orgChart1"/>
    <dgm:cxn modelId="{DEDE56A5-7D8B-BD4D-A835-3A60CDEBB54A}" type="presParOf" srcId="{2CE2F51B-C50C-1945-8808-832B672F6BDA}" destId="{13D7FD59-3C1D-4B40-8CA4-656148A35BD5}" srcOrd="0" destOrd="0" presId="urn:microsoft.com/office/officeart/2005/8/layout/orgChart1"/>
    <dgm:cxn modelId="{83899317-5863-494E-BAD1-69D268E904F2}" type="presParOf" srcId="{2CE2F51B-C50C-1945-8808-832B672F6BDA}" destId="{7DF9A944-00FC-D846-8445-3F7021A90823}" srcOrd="1" destOrd="0" presId="urn:microsoft.com/office/officeart/2005/8/layout/orgChart1"/>
    <dgm:cxn modelId="{0F1DC802-222F-9D4C-BB2E-0A8892E713D8}" type="presParOf" srcId="{C06D5723-AB7C-1944-B229-85DCCD8B099F}" destId="{F69CD546-432F-5040-ABD8-F754E1E0D8CC}" srcOrd="1" destOrd="0" presId="urn:microsoft.com/office/officeart/2005/8/layout/orgChart1"/>
    <dgm:cxn modelId="{B78C2473-85DB-ED4B-864D-CF43ABDA884C}" type="presParOf" srcId="{C06D5723-AB7C-1944-B229-85DCCD8B099F}" destId="{C1D4A00C-8EBF-574C-84D0-54EB5B35EB44}" srcOrd="2" destOrd="0" presId="urn:microsoft.com/office/officeart/2005/8/layout/orgChart1"/>
    <dgm:cxn modelId="{6837AC9C-C9D5-9B4D-ABB2-24F03C944943}" type="presParOf" srcId="{0AAF8F7D-A653-1C4F-8D2A-B0217CC03337}" destId="{E14C0EF1-8E9B-B74F-9FB8-61D6FE36DA4E}" srcOrd="2" destOrd="0" presId="urn:microsoft.com/office/officeart/2005/8/layout/orgChart1"/>
    <dgm:cxn modelId="{E14B8A49-EA6D-8741-BDAB-DA95AACC78DA}" type="presParOf" srcId="{C0E55C9E-1167-9141-9858-EBC28C75543D}" destId="{B4B93B8E-BB49-A249-8407-3BC1C11537BC}" srcOrd="8" destOrd="0" presId="urn:microsoft.com/office/officeart/2005/8/layout/orgChart1"/>
    <dgm:cxn modelId="{988300E5-8F56-5E49-947C-C69E235D84EA}" type="presParOf" srcId="{C0E55C9E-1167-9141-9858-EBC28C75543D}" destId="{837B9153-A2B0-CE44-BEFE-CA14A80E142B}" srcOrd="9" destOrd="0" presId="urn:microsoft.com/office/officeart/2005/8/layout/orgChart1"/>
    <dgm:cxn modelId="{DCCD635E-0B78-F745-B6CB-C90F4D54238D}" type="presParOf" srcId="{837B9153-A2B0-CE44-BEFE-CA14A80E142B}" destId="{A5EEEC0E-5105-9240-81E5-9283ECCEE48E}" srcOrd="0" destOrd="0" presId="urn:microsoft.com/office/officeart/2005/8/layout/orgChart1"/>
    <dgm:cxn modelId="{BBC58E58-91B6-4147-94E1-EBC90A5EF275}" type="presParOf" srcId="{A5EEEC0E-5105-9240-81E5-9283ECCEE48E}" destId="{CB84F7E6-436A-524A-B024-175430D7A937}" srcOrd="0" destOrd="0" presId="urn:microsoft.com/office/officeart/2005/8/layout/orgChart1"/>
    <dgm:cxn modelId="{BC9F958B-92E3-0F4E-AFF2-7C8BC2C6A3F0}" type="presParOf" srcId="{A5EEEC0E-5105-9240-81E5-9283ECCEE48E}" destId="{748B7B30-B49D-2145-81FF-0445F8807D5A}" srcOrd="1" destOrd="0" presId="urn:microsoft.com/office/officeart/2005/8/layout/orgChart1"/>
    <dgm:cxn modelId="{644669F1-C0D2-DA46-B1D0-366D6D1F68A3}" type="presParOf" srcId="{837B9153-A2B0-CE44-BEFE-CA14A80E142B}" destId="{ABB895A3-65C8-D442-9B0E-F1128B33F554}" srcOrd="1" destOrd="0" presId="urn:microsoft.com/office/officeart/2005/8/layout/orgChart1"/>
    <dgm:cxn modelId="{56173FBB-0186-6F46-B986-0669291355BE}" type="presParOf" srcId="{ABB895A3-65C8-D442-9B0E-F1128B33F554}" destId="{A53DD2B1-6E28-5148-9C2E-AA32B79BB36A}" srcOrd="0" destOrd="0" presId="urn:microsoft.com/office/officeart/2005/8/layout/orgChart1"/>
    <dgm:cxn modelId="{53B9893E-8E0D-114C-9EA9-D61893367F85}" type="presParOf" srcId="{ABB895A3-65C8-D442-9B0E-F1128B33F554}" destId="{649F3A17-DC7F-DD4D-933A-111796887578}" srcOrd="1" destOrd="0" presId="urn:microsoft.com/office/officeart/2005/8/layout/orgChart1"/>
    <dgm:cxn modelId="{5ADA3002-5603-5E4F-8E2C-C19F5239E55E}" type="presParOf" srcId="{649F3A17-DC7F-DD4D-933A-111796887578}" destId="{18D88FC6-06AF-654C-8A74-E6D51CE7930E}" srcOrd="0" destOrd="0" presId="urn:microsoft.com/office/officeart/2005/8/layout/orgChart1"/>
    <dgm:cxn modelId="{9F3C1CCC-8F57-A140-AE03-ABB31E646788}" type="presParOf" srcId="{18D88FC6-06AF-654C-8A74-E6D51CE7930E}" destId="{E3D77A81-2C6E-F54A-B475-D2D36EE21013}" srcOrd="0" destOrd="0" presId="urn:microsoft.com/office/officeart/2005/8/layout/orgChart1"/>
    <dgm:cxn modelId="{E4F37C12-388C-4146-A948-D5F9FACC24FE}" type="presParOf" srcId="{18D88FC6-06AF-654C-8A74-E6D51CE7930E}" destId="{DBF48A4A-ED30-0D41-9E94-CC6A3E64A21E}" srcOrd="1" destOrd="0" presId="urn:microsoft.com/office/officeart/2005/8/layout/orgChart1"/>
    <dgm:cxn modelId="{8E7E3675-3554-D342-8D10-6F67D893306A}" type="presParOf" srcId="{649F3A17-DC7F-DD4D-933A-111796887578}" destId="{B3116C43-9247-F041-ADCD-3F05A3B61CFE}" srcOrd="1" destOrd="0" presId="urn:microsoft.com/office/officeart/2005/8/layout/orgChart1"/>
    <dgm:cxn modelId="{0B7AE6CC-029E-244D-BCDD-89D02CC97050}" type="presParOf" srcId="{649F3A17-DC7F-DD4D-933A-111796887578}" destId="{FA84F470-8FE8-184C-932F-3DB07D5E2553}" srcOrd="2" destOrd="0" presId="urn:microsoft.com/office/officeart/2005/8/layout/orgChart1"/>
    <dgm:cxn modelId="{B7D9EFDD-36FC-A145-8154-D591B4EF1D4B}" type="presParOf" srcId="{837B9153-A2B0-CE44-BEFE-CA14A80E142B}" destId="{AFF00BA7-7161-A746-8CD4-D3B2B79F26FC}" srcOrd="2" destOrd="0" presId="urn:microsoft.com/office/officeart/2005/8/layout/orgChart1"/>
    <dgm:cxn modelId="{164AF716-0344-D34D-93D8-7C5F960FFD2A}" type="presParOf" srcId="{C0E55C9E-1167-9141-9858-EBC28C75543D}" destId="{D31438C9-7F1B-6B43-AB7D-F7A114278B0B}" srcOrd="10" destOrd="0" presId="urn:microsoft.com/office/officeart/2005/8/layout/orgChart1"/>
    <dgm:cxn modelId="{051B95C7-F019-7548-9CF6-660657491D3C}" type="presParOf" srcId="{C0E55C9E-1167-9141-9858-EBC28C75543D}" destId="{A6A500BA-7CBE-B54A-A216-657A7D985140}" srcOrd="11" destOrd="0" presId="urn:microsoft.com/office/officeart/2005/8/layout/orgChart1"/>
    <dgm:cxn modelId="{DA0C6EBB-A21D-2C4D-965E-2E07928FE780}" type="presParOf" srcId="{A6A500BA-7CBE-B54A-A216-657A7D985140}" destId="{9FB5F5C2-4DB8-7C4D-A489-7740840A1861}" srcOrd="0" destOrd="0" presId="urn:microsoft.com/office/officeart/2005/8/layout/orgChart1"/>
    <dgm:cxn modelId="{AC26AED2-3479-7A44-ABA6-814C178D2439}" type="presParOf" srcId="{9FB5F5C2-4DB8-7C4D-A489-7740840A1861}" destId="{22E4ABA2-DDEE-A74A-8128-C4BB6679F320}" srcOrd="0" destOrd="0" presId="urn:microsoft.com/office/officeart/2005/8/layout/orgChart1"/>
    <dgm:cxn modelId="{20FE5648-5751-EC47-9058-3410BFDA76BD}" type="presParOf" srcId="{9FB5F5C2-4DB8-7C4D-A489-7740840A1861}" destId="{1FEDC53E-43FE-2E42-B98A-E9B3370D93C9}" srcOrd="1" destOrd="0" presId="urn:microsoft.com/office/officeart/2005/8/layout/orgChart1"/>
    <dgm:cxn modelId="{E017010A-25AE-7F4C-B271-07B665BEB75C}" type="presParOf" srcId="{A6A500BA-7CBE-B54A-A216-657A7D985140}" destId="{21BD56A4-DB9E-5A41-9757-B1FED9F6F996}" srcOrd="1" destOrd="0" presId="urn:microsoft.com/office/officeart/2005/8/layout/orgChart1"/>
    <dgm:cxn modelId="{C1BC113D-4CCD-7844-B081-4C5E0F2761B6}" type="presParOf" srcId="{21BD56A4-DB9E-5A41-9757-B1FED9F6F996}" destId="{DB758ECC-9E9F-5B42-B8F4-074F9D1AEF82}" srcOrd="0" destOrd="0" presId="urn:microsoft.com/office/officeart/2005/8/layout/orgChart1"/>
    <dgm:cxn modelId="{41CC7B77-162F-044E-9C10-2339E9E73569}" type="presParOf" srcId="{21BD56A4-DB9E-5A41-9757-B1FED9F6F996}" destId="{B5400376-2671-314E-8C13-AF1C49B6E9E9}" srcOrd="1" destOrd="0" presId="urn:microsoft.com/office/officeart/2005/8/layout/orgChart1"/>
    <dgm:cxn modelId="{04CD9872-BFCA-A744-9359-CB9247267484}" type="presParOf" srcId="{B5400376-2671-314E-8C13-AF1C49B6E9E9}" destId="{BFC7CD8C-2536-EA42-AA5F-F79181DFE6BC}" srcOrd="0" destOrd="0" presId="urn:microsoft.com/office/officeart/2005/8/layout/orgChart1"/>
    <dgm:cxn modelId="{18AAA2B3-2901-F84B-9347-7052E7B8B407}" type="presParOf" srcId="{BFC7CD8C-2536-EA42-AA5F-F79181DFE6BC}" destId="{99952FC0-2CB6-4F45-BBD3-9AC72B550D08}" srcOrd="0" destOrd="0" presId="urn:microsoft.com/office/officeart/2005/8/layout/orgChart1"/>
    <dgm:cxn modelId="{2217CB8A-7111-F64B-9612-A4DA784B8A3B}" type="presParOf" srcId="{BFC7CD8C-2536-EA42-AA5F-F79181DFE6BC}" destId="{8C456086-D293-2243-8836-06ED6F7DF1D2}" srcOrd="1" destOrd="0" presId="urn:microsoft.com/office/officeart/2005/8/layout/orgChart1"/>
    <dgm:cxn modelId="{88287131-9517-924F-8BD5-E0BB33E6FE01}" type="presParOf" srcId="{B5400376-2671-314E-8C13-AF1C49B6E9E9}" destId="{76B3B387-8AB6-EC4B-BA73-D03EEA7F6BBE}" srcOrd="1" destOrd="0" presId="urn:microsoft.com/office/officeart/2005/8/layout/orgChart1"/>
    <dgm:cxn modelId="{9D8373E1-B128-6840-A028-C7BC493EA8FB}" type="presParOf" srcId="{B5400376-2671-314E-8C13-AF1C49B6E9E9}" destId="{40913AE1-7AD4-6F43-8F62-E3789F7224A6}" srcOrd="2" destOrd="0" presId="urn:microsoft.com/office/officeart/2005/8/layout/orgChart1"/>
    <dgm:cxn modelId="{B07F7F12-3CE2-D146-BF85-653A856BD39F}" type="presParOf" srcId="{A6A500BA-7CBE-B54A-A216-657A7D985140}" destId="{2958E15F-1650-CE4F-9FA3-C30B063C0567}" srcOrd="2" destOrd="0" presId="urn:microsoft.com/office/officeart/2005/8/layout/orgChart1"/>
    <dgm:cxn modelId="{75039F10-C158-BD41-82B0-5B830164055A}" type="presParOf" srcId="{C0E55C9E-1167-9141-9858-EBC28C75543D}" destId="{12CB472C-DEB5-E74F-B659-EC4CA3646F2C}" srcOrd="12" destOrd="0" presId="urn:microsoft.com/office/officeart/2005/8/layout/orgChart1"/>
    <dgm:cxn modelId="{69769838-B289-0B4D-9390-BD2766A78881}" type="presParOf" srcId="{C0E55C9E-1167-9141-9858-EBC28C75543D}" destId="{834AC8BF-9A95-D846-8A2A-4A5651CCCA4E}" srcOrd="13" destOrd="0" presId="urn:microsoft.com/office/officeart/2005/8/layout/orgChart1"/>
    <dgm:cxn modelId="{0ADE6D8C-6BA3-EA42-B53E-4925078B154A}" type="presParOf" srcId="{834AC8BF-9A95-D846-8A2A-4A5651CCCA4E}" destId="{7DC91971-E388-CD42-ADBB-21AD686CE5D4}" srcOrd="0" destOrd="0" presId="urn:microsoft.com/office/officeart/2005/8/layout/orgChart1"/>
    <dgm:cxn modelId="{4BD21CCF-7A69-A44A-8FC9-3BC8561023E1}" type="presParOf" srcId="{7DC91971-E388-CD42-ADBB-21AD686CE5D4}" destId="{AEE31EE5-F487-C643-B8EF-A9BD371EB8AF}" srcOrd="0" destOrd="0" presId="urn:microsoft.com/office/officeart/2005/8/layout/orgChart1"/>
    <dgm:cxn modelId="{B6FDA515-454D-EE4B-A6E8-66F3D182905D}" type="presParOf" srcId="{7DC91971-E388-CD42-ADBB-21AD686CE5D4}" destId="{F63FD9E2-03CD-6E4A-8FEA-0E71B73B0FB1}" srcOrd="1" destOrd="0" presId="urn:microsoft.com/office/officeart/2005/8/layout/orgChart1"/>
    <dgm:cxn modelId="{84FFA446-72E6-3E4A-8FA0-3CF762829B6A}" type="presParOf" srcId="{834AC8BF-9A95-D846-8A2A-4A5651CCCA4E}" destId="{20263BFD-815E-E441-BBDF-27C8BFD6906A}" srcOrd="1" destOrd="0" presId="urn:microsoft.com/office/officeart/2005/8/layout/orgChart1"/>
    <dgm:cxn modelId="{F379ED20-EA47-9C44-BBFC-5A4384589116}" type="presParOf" srcId="{20263BFD-815E-E441-BBDF-27C8BFD6906A}" destId="{4279EA0F-138C-5840-8CFC-D3953BF631E5}" srcOrd="0" destOrd="0" presId="urn:microsoft.com/office/officeart/2005/8/layout/orgChart1"/>
    <dgm:cxn modelId="{2E3895AF-42D5-9547-BC9C-B237F8414A81}" type="presParOf" srcId="{20263BFD-815E-E441-BBDF-27C8BFD6906A}" destId="{42F3718F-71BE-EC45-9656-4F1EC8D8F805}" srcOrd="1" destOrd="0" presId="urn:microsoft.com/office/officeart/2005/8/layout/orgChart1"/>
    <dgm:cxn modelId="{406D166C-7CFD-7D40-8E80-7228EF5A7714}" type="presParOf" srcId="{42F3718F-71BE-EC45-9656-4F1EC8D8F805}" destId="{A7FE04AF-2120-2741-BBC2-0691731A7D32}" srcOrd="0" destOrd="0" presId="urn:microsoft.com/office/officeart/2005/8/layout/orgChart1"/>
    <dgm:cxn modelId="{C78C8549-6FF9-9440-8669-0EAEE9323583}" type="presParOf" srcId="{A7FE04AF-2120-2741-BBC2-0691731A7D32}" destId="{691F66ED-36C7-1D4E-8650-54936B4753A5}" srcOrd="0" destOrd="0" presId="urn:microsoft.com/office/officeart/2005/8/layout/orgChart1"/>
    <dgm:cxn modelId="{00DA1DAE-D8A6-9049-B296-EE1AE5FC4E9C}" type="presParOf" srcId="{A7FE04AF-2120-2741-BBC2-0691731A7D32}" destId="{0B69F4B3-50B8-9145-AD4D-A00971AFF7A3}" srcOrd="1" destOrd="0" presId="urn:microsoft.com/office/officeart/2005/8/layout/orgChart1"/>
    <dgm:cxn modelId="{BE833058-521A-4B4A-8B60-68F5407E07B2}" type="presParOf" srcId="{42F3718F-71BE-EC45-9656-4F1EC8D8F805}" destId="{E5EE105A-FADD-5A4D-8B64-A7F690D80D9D}" srcOrd="1" destOrd="0" presId="urn:microsoft.com/office/officeart/2005/8/layout/orgChart1"/>
    <dgm:cxn modelId="{6D9FCFBF-3E43-B748-8FEA-3EB22EF9C4D0}" type="presParOf" srcId="{42F3718F-71BE-EC45-9656-4F1EC8D8F805}" destId="{2E259742-A6F5-A743-A151-C9A1C9734E9C}" srcOrd="2" destOrd="0" presId="urn:microsoft.com/office/officeart/2005/8/layout/orgChart1"/>
    <dgm:cxn modelId="{90B7F131-8DCD-D244-AE35-B503F681C385}" type="presParOf" srcId="{20263BFD-815E-E441-BBDF-27C8BFD6906A}" destId="{ED4E49E7-946C-E34E-AFB1-91AC43A0E15F}" srcOrd="2" destOrd="0" presId="urn:microsoft.com/office/officeart/2005/8/layout/orgChart1"/>
    <dgm:cxn modelId="{3F9A8C08-E2AE-7549-B4CA-5D5D416ED3E2}" type="presParOf" srcId="{20263BFD-815E-E441-BBDF-27C8BFD6906A}" destId="{6A25F868-26E0-C343-93A2-31E32604FD17}" srcOrd="3" destOrd="0" presId="urn:microsoft.com/office/officeart/2005/8/layout/orgChart1"/>
    <dgm:cxn modelId="{580C379E-5AA5-274E-BA39-D2B3861094BF}" type="presParOf" srcId="{6A25F868-26E0-C343-93A2-31E32604FD17}" destId="{24E24515-3F4D-674F-9274-2430C88834C0}" srcOrd="0" destOrd="0" presId="urn:microsoft.com/office/officeart/2005/8/layout/orgChart1"/>
    <dgm:cxn modelId="{A7F03F64-6647-1848-A132-16B7407D415C}" type="presParOf" srcId="{24E24515-3F4D-674F-9274-2430C88834C0}" destId="{980E4CA4-A25E-044A-A51D-ACCB7D162A9C}" srcOrd="0" destOrd="0" presId="urn:microsoft.com/office/officeart/2005/8/layout/orgChart1"/>
    <dgm:cxn modelId="{10FC3714-0719-2049-A1BD-1D5D910FD003}" type="presParOf" srcId="{24E24515-3F4D-674F-9274-2430C88834C0}" destId="{6D90BD5C-2CB2-724C-BB76-419FE2EBA52B}" srcOrd="1" destOrd="0" presId="urn:microsoft.com/office/officeart/2005/8/layout/orgChart1"/>
    <dgm:cxn modelId="{84F93A76-0671-E94B-BF35-CA881D95206D}" type="presParOf" srcId="{6A25F868-26E0-C343-93A2-31E32604FD17}" destId="{4338BF23-5799-FF4A-B45D-58AF1F694A56}" srcOrd="1" destOrd="0" presId="urn:microsoft.com/office/officeart/2005/8/layout/orgChart1"/>
    <dgm:cxn modelId="{D2D7D7CB-8572-7B4E-AA18-4C75032E9C7D}" type="presParOf" srcId="{6A25F868-26E0-C343-93A2-31E32604FD17}" destId="{B2AFC6C2-07E2-9342-B864-28A7DACCEAD4}" srcOrd="2" destOrd="0" presId="urn:microsoft.com/office/officeart/2005/8/layout/orgChart1"/>
    <dgm:cxn modelId="{84840BCE-1AFC-D842-97ED-0681D2B04EB4}" type="presParOf" srcId="{834AC8BF-9A95-D846-8A2A-4A5651CCCA4E}" destId="{5C33CE39-D968-5649-BB13-02B2082F9A36}" srcOrd="2" destOrd="0" presId="urn:microsoft.com/office/officeart/2005/8/layout/orgChart1"/>
    <dgm:cxn modelId="{E9CE382E-4944-AA43-ACE0-5EF5D1885A87}" type="presParOf" srcId="{F34E65CF-5C32-ED46-8A59-1BDA127C0B24}" destId="{792E08A7-6933-BA4D-97D2-79E1FEB447BA}"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5965368C-751E-9C46-86F0-41B2D61AD3DA}" type="doc">
      <dgm:prSet loTypeId="urn:microsoft.com/office/officeart/2005/8/layout/lProcess2" loCatId="" qsTypeId="urn:microsoft.com/office/officeart/2005/8/quickstyle/simple1" qsCatId="simple" csTypeId="urn:microsoft.com/office/officeart/2005/8/colors/accent5_1" csCatId="accent5" phldr="1"/>
      <dgm:spPr/>
      <dgm:t>
        <a:bodyPr/>
        <a:lstStyle/>
        <a:p>
          <a:endParaRPr lang="en-GB"/>
        </a:p>
      </dgm:t>
    </dgm:pt>
    <dgm:pt modelId="{CCD725A9-E897-E547-BAD5-426C82CCEA78}">
      <dgm:prSet phldrT="[Text]" custT="1"/>
      <dgm:spPr>
        <a:solidFill>
          <a:srgbClr val="FFC000"/>
        </a:solidFill>
      </dgm:spPr>
      <dgm:t>
        <a:bodyPr/>
        <a:lstStyle/>
        <a:p>
          <a:r>
            <a:rPr lang="en-GB" sz="2800"/>
            <a:t>Research</a:t>
          </a:r>
        </a:p>
      </dgm:t>
    </dgm:pt>
    <dgm:pt modelId="{976DA6ED-A286-0845-9288-0317A5F41A2E}" type="parTrans" cxnId="{237495D5-B751-F048-BD23-D68C80F56A0C}">
      <dgm:prSet/>
      <dgm:spPr/>
      <dgm:t>
        <a:bodyPr/>
        <a:lstStyle/>
        <a:p>
          <a:endParaRPr lang="en-GB"/>
        </a:p>
      </dgm:t>
    </dgm:pt>
    <dgm:pt modelId="{12210730-B249-6448-8686-88CC22027A5F}" type="sibTrans" cxnId="{237495D5-B751-F048-BD23-D68C80F56A0C}">
      <dgm:prSet/>
      <dgm:spPr/>
      <dgm:t>
        <a:bodyPr/>
        <a:lstStyle/>
        <a:p>
          <a:endParaRPr lang="en-GB"/>
        </a:p>
      </dgm:t>
    </dgm:pt>
    <dgm:pt modelId="{C4F681C0-E821-2442-BFD0-C2192AC2CF56}">
      <dgm:prSet phldrT="[Text]" custT="1"/>
      <dgm:spPr>
        <a:ln>
          <a:noFill/>
        </a:ln>
      </dgm:spPr>
      <dgm:t>
        <a:bodyPr/>
        <a:lstStyle/>
        <a:p>
          <a:r>
            <a:rPr lang="en-US" sz="1800" b="1"/>
            <a:t>H2O</a:t>
          </a:r>
          <a:r>
            <a:rPr lang="en-US" sz="1800" b="1" baseline="0"/>
            <a:t> Driverless AI</a:t>
          </a:r>
          <a:endParaRPr lang="en-US" sz="1800" b="1"/>
        </a:p>
      </dgm:t>
    </dgm:pt>
    <dgm:pt modelId="{F332C99F-413F-524B-BEB7-AD79574BB4B2}" type="parTrans" cxnId="{975CBBB4-1547-4D45-9D64-0ED94945878B}">
      <dgm:prSet/>
      <dgm:spPr/>
      <dgm:t>
        <a:bodyPr/>
        <a:lstStyle/>
        <a:p>
          <a:endParaRPr lang="en-GB"/>
        </a:p>
      </dgm:t>
    </dgm:pt>
    <dgm:pt modelId="{1F648DF3-0D1F-5948-8ABF-3545FC765A4F}" type="sibTrans" cxnId="{975CBBB4-1547-4D45-9D64-0ED94945878B}">
      <dgm:prSet/>
      <dgm:spPr/>
      <dgm:t>
        <a:bodyPr/>
        <a:lstStyle/>
        <a:p>
          <a:endParaRPr lang="en-GB"/>
        </a:p>
      </dgm:t>
    </dgm:pt>
    <dgm:pt modelId="{0D1B7D44-A479-614B-A65A-27F9E2D307D5}">
      <dgm:prSet phldrT="[Text]" phldr="1" custT="1"/>
      <dgm:spPr/>
      <dgm:t>
        <a:bodyPr/>
        <a:lstStyle/>
        <a:p>
          <a:endParaRPr lang="en-GB" sz="1400">
            <a:solidFill>
              <a:schemeClr val="tx1"/>
            </a:solidFill>
            <a:highlight>
              <a:srgbClr val="FFD254"/>
            </a:highlight>
          </a:endParaRPr>
        </a:p>
      </dgm:t>
    </dgm:pt>
    <dgm:pt modelId="{7E9AD491-9A44-C648-B8A0-16349E87A091}" type="parTrans" cxnId="{5FBE27F2-84A3-2447-8A8D-D446E69167B8}">
      <dgm:prSet/>
      <dgm:spPr/>
      <dgm:t>
        <a:bodyPr/>
        <a:lstStyle/>
        <a:p>
          <a:endParaRPr lang="en-GB"/>
        </a:p>
      </dgm:t>
    </dgm:pt>
    <dgm:pt modelId="{AE5C10CC-A99A-0448-B255-C9B55797613C}" type="sibTrans" cxnId="{5FBE27F2-84A3-2447-8A8D-D446E69167B8}">
      <dgm:prSet/>
      <dgm:spPr/>
      <dgm:t>
        <a:bodyPr/>
        <a:lstStyle/>
        <a:p>
          <a:endParaRPr lang="en-GB"/>
        </a:p>
      </dgm:t>
    </dgm:pt>
    <dgm:pt modelId="{5E8AAA01-A0CB-CB44-A047-64ADAE32F8DA}">
      <dgm:prSet phldrT="[Text]" custT="1"/>
      <dgm:spPr>
        <a:solidFill>
          <a:schemeClr val="tx2"/>
        </a:solidFill>
      </dgm:spPr>
      <dgm:t>
        <a:bodyPr/>
        <a:lstStyle/>
        <a:p>
          <a:r>
            <a:rPr lang="en-GB" sz="2800">
              <a:solidFill>
                <a:schemeClr val="bg1"/>
              </a:solidFill>
            </a:rPr>
            <a:t>Evaluation</a:t>
          </a:r>
        </a:p>
      </dgm:t>
    </dgm:pt>
    <dgm:pt modelId="{C566A430-9962-D84E-A362-DC99F684BCFB}" type="parTrans" cxnId="{7CF78E19-BCDF-584A-92F9-3D127E0FC984}">
      <dgm:prSet/>
      <dgm:spPr/>
      <dgm:t>
        <a:bodyPr/>
        <a:lstStyle/>
        <a:p>
          <a:endParaRPr lang="en-GB"/>
        </a:p>
      </dgm:t>
    </dgm:pt>
    <dgm:pt modelId="{5E29DF10-62DE-5740-9C90-4811C0FF4905}" type="sibTrans" cxnId="{7CF78E19-BCDF-584A-92F9-3D127E0FC984}">
      <dgm:prSet/>
      <dgm:spPr/>
      <dgm:t>
        <a:bodyPr/>
        <a:lstStyle/>
        <a:p>
          <a:endParaRPr lang="en-GB"/>
        </a:p>
      </dgm:t>
    </dgm:pt>
    <dgm:pt modelId="{8F360F4A-60DE-CE45-8D69-C1EB10532298}">
      <dgm:prSet phldrT="[Text]" custT="1"/>
      <dgm:spPr>
        <a:ln>
          <a:noFill/>
        </a:ln>
      </dgm:spPr>
      <dgm:t>
        <a:bodyPr/>
        <a:lstStyle/>
        <a:p>
          <a:r>
            <a:rPr lang="en-GB" sz="1800" b="1"/>
            <a:t>AWS Canvas</a:t>
          </a:r>
        </a:p>
      </dgm:t>
    </dgm:pt>
    <dgm:pt modelId="{A0C91CF4-1174-604E-A96A-8F32AE09EFF2}" type="parTrans" cxnId="{82BA01F2-25E4-354A-971F-8644173BFC71}">
      <dgm:prSet/>
      <dgm:spPr/>
      <dgm:t>
        <a:bodyPr/>
        <a:lstStyle/>
        <a:p>
          <a:endParaRPr lang="en-GB"/>
        </a:p>
      </dgm:t>
    </dgm:pt>
    <dgm:pt modelId="{11A8624C-D51C-C747-B4BE-4282A27EA547}" type="sibTrans" cxnId="{82BA01F2-25E4-354A-971F-8644173BFC71}">
      <dgm:prSet/>
      <dgm:spPr/>
      <dgm:t>
        <a:bodyPr/>
        <a:lstStyle/>
        <a:p>
          <a:endParaRPr lang="en-GB"/>
        </a:p>
      </dgm:t>
    </dgm:pt>
    <dgm:pt modelId="{F591C46A-D07A-8E43-8050-1D3DD97C5E0E}">
      <dgm:prSet phldrT="[Text]" custT="1"/>
      <dgm:spPr>
        <a:solidFill>
          <a:srgbClr val="263D6C"/>
        </a:solidFill>
      </dgm:spPr>
      <dgm:t>
        <a:bodyPr/>
        <a:lstStyle/>
        <a:p>
          <a:r>
            <a:rPr lang="en-GB" sz="2800">
              <a:solidFill>
                <a:schemeClr val="bg1"/>
              </a:solidFill>
            </a:rPr>
            <a:t>Reporting</a:t>
          </a:r>
        </a:p>
      </dgm:t>
    </dgm:pt>
    <dgm:pt modelId="{27DCA6F9-D7B3-9046-A2FF-7FB06D3215AC}" type="parTrans" cxnId="{D95741AA-7191-9D4B-89BB-38FE69CC0CD2}">
      <dgm:prSet/>
      <dgm:spPr/>
      <dgm:t>
        <a:bodyPr/>
        <a:lstStyle/>
        <a:p>
          <a:endParaRPr lang="en-GB"/>
        </a:p>
      </dgm:t>
    </dgm:pt>
    <dgm:pt modelId="{1BAA8943-5C10-394D-BE2D-5CAC2775C858}" type="sibTrans" cxnId="{D95741AA-7191-9D4B-89BB-38FE69CC0CD2}">
      <dgm:prSet/>
      <dgm:spPr/>
      <dgm:t>
        <a:bodyPr/>
        <a:lstStyle/>
        <a:p>
          <a:endParaRPr lang="en-GB"/>
        </a:p>
      </dgm:t>
    </dgm:pt>
    <dgm:pt modelId="{3226F4DB-2D22-B64F-A4DC-5F25FAC2F82C}">
      <dgm:prSet phldrT="[Text]" custT="1"/>
      <dgm:spPr>
        <a:ln>
          <a:noFill/>
        </a:ln>
      </dgm:spPr>
      <dgm:t>
        <a:bodyPr/>
        <a:lstStyle/>
        <a:p>
          <a:r>
            <a:rPr lang="en-GB" sz="1800" b="1"/>
            <a:t>H2O AutoML</a:t>
          </a:r>
        </a:p>
      </dgm:t>
    </dgm:pt>
    <dgm:pt modelId="{DC945646-312E-C54D-9B74-87B696F4AD64}" type="parTrans" cxnId="{CEDFEC27-2DDD-894C-BD06-50D1B74D53F2}">
      <dgm:prSet/>
      <dgm:spPr/>
      <dgm:t>
        <a:bodyPr/>
        <a:lstStyle/>
        <a:p>
          <a:endParaRPr lang="en-GB"/>
        </a:p>
      </dgm:t>
    </dgm:pt>
    <dgm:pt modelId="{7C12E22B-64FA-B74F-9B5B-0541826D4D38}" type="sibTrans" cxnId="{CEDFEC27-2DDD-894C-BD06-50D1B74D53F2}">
      <dgm:prSet/>
      <dgm:spPr/>
      <dgm:t>
        <a:bodyPr/>
        <a:lstStyle/>
        <a:p>
          <a:endParaRPr lang="en-GB"/>
        </a:p>
      </dgm:t>
    </dgm:pt>
    <dgm:pt modelId="{86F1071F-8315-764F-B0F7-747007929F0C}">
      <dgm:prSet phldrT="[Text]" custT="1"/>
      <dgm:spPr>
        <a:ln>
          <a:noFill/>
        </a:ln>
      </dgm:spPr>
      <dgm:t>
        <a:bodyPr/>
        <a:lstStyle/>
        <a:p>
          <a:r>
            <a:rPr lang="en-GB" sz="1800" b="1"/>
            <a:t>Azure Automated ML</a:t>
          </a:r>
        </a:p>
      </dgm:t>
    </dgm:pt>
    <dgm:pt modelId="{EFC3BA79-D446-594A-8479-D7B6B3A7DAB7}" type="parTrans" cxnId="{455C9ACD-756E-8B43-B03D-65D9D81064CD}">
      <dgm:prSet/>
      <dgm:spPr/>
      <dgm:t>
        <a:bodyPr/>
        <a:lstStyle/>
        <a:p>
          <a:endParaRPr lang="en-GB"/>
        </a:p>
      </dgm:t>
    </dgm:pt>
    <dgm:pt modelId="{0AC7B144-93BA-C44B-B349-F9CEFE2BB7ED}" type="sibTrans" cxnId="{455C9ACD-756E-8B43-B03D-65D9D81064CD}">
      <dgm:prSet/>
      <dgm:spPr/>
      <dgm:t>
        <a:bodyPr/>
        <a:lstStyle/>
        <a:p>
          <a:endParaRPr lang="en-GB"/>
        </a:p>
      </dgm:t>
    </dgm:pt>
    <dgm:pt modelId="{66799A2E-085A-B94B-A73F-707AC0E61383}">
      <dgm:prSet phldrT="[Text]" custT="1"/>
      <dgm:spPr>
        <a:ln>
          <a:noFill/>
        </a:ln>
      </dgm:spPr>
      <dgm:t>
        <a:bodyPr/>
        <a:lstStyle/>
        <a:p>
          <a:r>
            <a:rPr lang="en-GB" sz="1800" b="1"/>
            <a:t>Google Vertex AI</a:t>
          </a:r>
        </a:p>
      </dgm:t>
    </dgm:pt>
    <dgm:pt modelId="{95FBCF76-67C5-1547-8AA5-BD74237FE95D}" type="parTrans" cxnId="{37FCD4FC-8A81-6E41-9126-78A1D88FBB0B}">
      <dgm:prSet/>
      <dgm:spPr/>
      <dgm:t>
        <a:bodyPr/>
        <a:lstStyle/>
        <a:p>
          <a:endParaRPr lang="en-GB"/>
        </a:p>
      </dgm:t>
    </dgm:pt>
    <dgm:pt modelId="{95A11B25-ED17-A54E-82E1-00CFC6FEE2EA}" type="sibTrans" cxnId="{37FCD4FC-8A81-6E41-9126-78A1D88FBB0B}">
      <dgm:prSet/>
      <dgm:spPr/>
      <dgm:t>
        <a:bodyPr/>
        <a:lstStyle/>
        <a:p>
          <a:endParaRPr lang="en-GB"/>
        </a:p>
      </dgm:t>
    </dgm:pt>
    <dgm:pt modelId="{7598B0CD-5877-174D-A2EA-9F852FFAE7D2}">
      <dgm:prSet phldrT="[Text]" custT="1"/>
      <dgm:spPr>
        <a:ln>
          <a:noFill/>
        </a:ln>
      </dgm:spPr>
      <dgm:t>
        <a:bodyPr/>
        <a:lstStyle/>
        <a:p>
          <a:r>
            <a:rPr lang="en-US" sz="1800" b="1"/>
            <a:t>Databricks AutoML</a:t>
          </a:r>
        </a:p>
      </dgm:t>
    </dgm:pt>
    <dgm:pt modelId="{AD5C9A55-0F18-E74A-A9A5-C60C6185EB28}" type="parTrans" cxnId="{38390A98-C2E7-F648-AA35-6BFD718C82D0}">
      <dgm:prSet/>
      <dgm:spPr/>
      <dgm:t>
        <a:bodyPr/>
        <a:lstStyle/>
        <a:p>
          <a:endParaRPr lang="en-GB"/>
        </a:p>
      </dgm:t>
    </dgm:pt>
    <dgm:pt modelId="{38824EE2-3AEA-8D40-92B5-1967ED3BD647}" type="sibTrans" cxnId="{38390A98-C2E7-F648-AA35-6BFD718C82D0}">
      <dgm:prSet/>
      <dgm:spPr/>
      <dgm:t>
        <a:bodyPr/>
        <a:lstStyle/>
        <a:p>
          <a:endParaRPr lang="en-GB"/>
        </a:p>
      </dgm:t>
    </dgm:pt>
    <dgm:pt modelId="{740CABBF-86B1-F34E-A1A3-FB3E60DD7FF4}">
      <dgm:prSet phldrT="[Text]" custT="1"/>
      <dgm:spPr>
        <a:ln>
          <a:noFill/>
        </a:ln>
      </dgm:spPr>
      <dgm:t>
        <a:bodyPr/>
        <a:lstStyle/>
        <a:p>
          <a:r>
            <a:rPr lang="en-GB" sz="1800" b="1"/>
            <a:t>AWS Autopilot </a:t>
          </a:r>
        </a:p>
      </dgm:t>
    </dgm:pt>
    <dgm:pt modelId="{DD857C28-5946-F345-A6B5-F5A4CC488ED9}" type="parTrans" cxnId="{08070DB7-8FDE-CC40-806E-F8E63242241D}">
      <dgm:prSet/>
      <dgm:spPr/>
      <dgm:t>
        <a:bodyPr/>
        <a:lstStyle/>
        <a:p>
          <a:endParaRPr lang="en-GB"/>
        </a:p>
      </dgm:t>
    </dgm:pt>
    <dgm:pt modelId="{468D9E51-91B3-FD42-A0EC-38D79A74B36E}" type="sibTrans" cxnId="{08070DB7-8FDE-CC40-806E-F8E63242241D}">
      <dgm:prSet/>
      <dgm:spPr/>
      <dgm:t>
        <a:bodyPr/>
        <a:lstStyle/>
        <a:p>
          <a:endParaRPr lang="en-GB"/>
        </a:p>
      </dgm:t>
    </dgm:pt>
    <dgm:pt modelId="{D21098DA-2F9A-5548-A225-6B68020AAF5C}">
      <dgm:prSet phldrT="[Text]" custT="1"/>
      <dgm:spPr>
        <a:ln>
          <a:noFill/>
        </a:ln>
      </dgm:spPr>
      <dgm:t>
        <a:bodyPr/>
        <a:lstStyle/>
        <a:p>
          <a:r>
            <a:rPr lang="en-GB" sz="1800" b="1"/>
            <a:t>Autokeras</a:t>
          </a:r>
        </a:p>
      </dgm:t>
    </dgm:pt>
    <dgm:pt modelId="{F3AAACAC-1A9B-3343-8262-5719EA13C814}" type="parTrans" cxnId="{CE3C9FDE-034A-5741-8B5E-0C1EF018C588}">
      <dgm:prSet/>
      <dgm:spPr/>
      <dgm:t>
        <a:bodyPr/>
        <a:lstStyle/>
        <a:p>
          <a:endParaRPr lang="en-GB"/>
        </a:p>
      </dgm:t>
    </dgm:pt>
    <dgm:pt modelId="{AD60C7C2-C3A9-A74E-87DE-5BAD856041FA}" type="sibTrans" cxnId="{CE3C9FDE-034A-5741-8B5E-0C1EF018C588}">
      <dgm:prSet/>
      <dgm:spPr/>
      <dgm:t>
        <a:bodyPr/>
        <a:lstStyle/>
        <a:p>
          <a:endParaRPr lang="en-GB"/>
        </a:p>
      </dgm:t>
    </dgm:pt>
    <dgm:pt modelId="{D452E7C6-FBE9-7B46-AECE-0C9EA8951012}">
      <dgm:prSet phldrT="[Text]" custT="1"/>
      <dgm:spPr>
        <a:ln>
          <a:noFill/>
        </a:ln>
      </dgm:spPr>
      <dgm:t>
        <a:bodyPr/>
        <a:lstStyle/>
        <a:p>
          <a:r>
            <a:rPr lang="en-GB" sz="1800" b="1"/>
            <a:t>Autogluon</a:t>
          </a:r>
        </a:p>
      </dgm:t>
    </dgm:pt>
    <dgm:pt modelId="{3E71CC5A-88E4-9E43-ACE1-B1A76F110714}" type="parTrans" cxnId="{70644DDF-A61F-9940-A061-AD66C3381A78}">
      <dgm:prSet/>
      <dgm:spPr/>
      <dgm:t>
        <a:bodyPr/>
        <a:lstStyle/>
        <a:p>
          <a:endParaRPr lang="en-GB"/>
        </a:p>
      </dgm:t>
    </dgm:pt>
    <dgm:pt modelId="{AAE96BA5-BF89-914B-B3C5-87A7ABEB9054}" type="sibTrans" cxnId="{70644DDF-A61F-9940-A061-AD66C3381A78}">
      <dgm:prSet/>
      <dgm:spPr/>
      <dgm:t>
        <a:bodyPr/>
        <a:lstStyle/>
        <a:p>
          <a:endParaRPr lang="en-GB"/>
        </a:p>
      </dgm:t>
    </dgm:pt>
    <dgm:pt modelId="{25FE7C56-A771-CB40-9FC3-0B9707F82784}">
      <dgm:prSet phldrT="[Text]" custT="1"/>
      <dgm:spPr>
        <a:ln>
          <a:noFill/>
        </a:ln>
      </dgm:spPr>
      <dgm:t>
        <a:bodyPr/>
        <a:lstStyle/>
        <a:p>
          <a:r>
            <a:rPr lang="en-GB" sz="1800" b="1"/>
            <a:t>LandingLens</a:t>
          </a:r>
        </a:p>
      </dgm:t>
    </dgm:pt>
    <dgm:pt modelId="{F5DD56B6-259A-B94E-B314-5182F224D379}" type="parTrans" cxnId="{A23278F7-5858-4142-86D1-C04FABA4283F}">
      <dgm:prSet/>
      <dgm:spPr/>
      <dgm:t>
        <a:bodyPr/>
        <a:lstStyle/>
        <a:p>
          <a:endParaRPr lang="en-GB"/>
        </a:p>
      </dgm:t>
    </dgm:pt>
    <dgm:pt modelId="{4C55FB5D-F9CD-3746-BAB4-AFFD6ADC5633}" type="sibTrans" cxnId="{A23278F7-5858-4142-86D1-C04FABA4283F}">
      <dgm:prSet/>
      <dgm:spPr/>
      <dgm:t>
        <a:bodyPr/>
        <a:lstStyle/>
        <a:p>
          <a:endParaRPr lang="en-GB"/>
        </a:p>
      </dgm:t>
    </dgm:pt>
    <dgm:pt modelId="{D519F62C-556D-1340-9A48-05C76DEC56BD}" type="pres">
      <dgm:prSet presAssocID="{5965368C-751E-9C46-86F0-41B2D61AD3DA}" presName="theList" presStyleCnt="0">
        <dgm:presLayoutVars>
          <dgm:dir/>
          <dgm:animLvl val="lvl"/>
          <dgm:resizeHandles val="exact"/>
        </dgm:presLayoutVars>
      </dgm:prSet>
      <dgm:spPr/>
    </dgm:pt>
    <dgm:pt modelId="{6AB9155E-F252-1D42-AA23-1FD0E6AF138E}" type="pres">
      <dgm:prSet presAssocID="{CCD725A9-E897-E547-BAD5-426C82CCEA78}" presName="compNode" presStyleCnt="0"/>
      <dgm:spPr/>
    </dgm:pt>
    <dgm:pt modelId="{1F6BEB6C-D718-134B-B491-168E0F839C0E}" type="pres">
      <dgm:prSet presAssocID="{CCD725A9-E897-E547-BAD5-426C82CCEA78}" presName="aNode" presStyleLbl="bgShp" presStyleIdx="0" presStyleCnt="3" custLinFactNeighborY="-51502"/>
      <dgm:spPr/>
    </dgm:pt>
    <dgm:pt modelId="{056A7F3C-7BD8-DE43-9E3D-E93D71250B7A}" type="pres">
      <dgm:prSet presAssocID="{CCD725A9-E897-E547-BAD5-426C82CCEA78}" presName="textNode" presStyleLbl="bgShp" presStyleIdx="0" presStyleCnt="3"/>
      <dgm:spPr/>
    </dgm:pt>
    <dgm:pt modelId="{6018EA85-E555-5142-B58D-D3B750BD2E9D}" type="pres">
      <dgm:prSet presAssocID="{CCD725A9-E897-E547-BAD5-426C82CCEA78}" presName="compChildNode" presStyleCnt="0"/>
      <dgm:spPr/>
    </dgm:pt>
    <dgm:pt modelId="{ED5397CB-98D6-F24A-8DF8-E4965D31DA80}" type="pres">
      <dgm:prSet presAssocID="{CCD725A9-E897-E547-BAD5-426C82CCEA78}" presName="theInnerList" presStyleCnt="0"/>
      <dgm:spPr/>
    </dgm:pt>
    <dgm:pt modelId="{E7635D07-1757-F542-8795-0CA5DD277D7B}" type="pres">
      <dgm:prSet presAssocID="{C4F681C0-E821-2442-BFD0-C2192AC2CF56}" presName="childNode" presStyleLbl="node1" presStyleIdx="0" presStyleCnt="11" custScaleX="112787" custScaleY="105504">
        <dgm:presLayoutVars>
          <dgm:bulletEnabled val="1"/>
        </dgm:presLayoutVars>
      </dgm:prSet>
      <dgm:spPr/>
    </dgm:pt>
    <dgm:pt modelId="{72A08937-AF09-BD4A-9A8C-B445D3926393}" type="pres">
      <dgm:prSet presAssocID="{C4F681C0-E821-2442-BFD0-C2192AC2CF56}" presName="aSpace2" presStyleCnt="0"/>
      <dgm:spPr/>
    </dgm:pt>
    <dgm:pt modelId="{B0F0D6CF-8E05-B841-97D7-FD02B64CB966}" type="pres">
      <dgm:prSet presAssocID="{7598B0CD-5877-174D-A2EA-9F852FFAE7D2}" presName="childNode" presStyleLbl="node1" presStyleIdx="1" presStyleCnt="11" custScaleX="115150" custScaleY="102226">
        <dgm:presLayoutVars>
          <dgm:bulletEnabled val="1"/>
        </dgm:presLayoutVars>
      </dgm:prSet>
      <dgm:spPr/>
    </dgm:pt>
    <dgm:pt modelId="{8600FDD3-1836-C048-B011-A28D109F9A08}" type="pres">
      <dgm:prSet presAssocID="{7598B0CD-5877-174D-A2EA-9F852FFAE7D2}" presName="aSpace2" presStyleCnt="0"/>
      <dgm:spPr/>
    </dgm:pt>
    <dgm:pt modelId="{509E70AD-871B-1149-A031-8BA81298B338}" type="pres">
      <dgm:prSet presAssocID="{66799A2E-085A-B94B-A73F-707AC0E61383}" presName="childNode" presStyleLbl="node1" presStyleIdx="2" presStyleCnt="11" custScaleX="113698" custScaleY="97371" custLinFactNeighborX="-955" custLinFactNeighborY="-2086">
        <dgm:presLayoutVars>
          <dgm:bulletEnabled val="1"/>
        </dgm:presLayoutVars>
      </dgm:prSet>
      <dgm:spPr/>
    </dgm:pt>
    <dgm:pt modelId="{B5520114-8A9E-B24E-8A72-01C3F55C80F3}" type="pres">
      <dgm:prSet presAssocID="{66799A2E-085A-B94B-A73F-707AC0E61383}" presName="aSpace2" presStyleCnt="0"/>
      <dgm:spPr/>
    </dgm:pt>
    <dgm:pt modelId="{4252C132-7A8F-574B-A6D3-B9891FA426B1}" type="pres">
      <dgm:prSet presAssocID="{0D1B7D44-A479-614B-A65A-27F9E2D307D5}" presName="childNode" presStyleLbl="node1" presStyleIdx="3" presStyleCnt="11" custScaleY="75083" custLinFactX="34375" custLinFactY="-161669" custLinFactNeighborX="100000" custLinFactNeighborY="-200000">
        <dgm:presLayoutVars>
          <dgm:bulletEnabled val="1"/>
        </dgm:presLayoutVars>
      </dgm:prSet>
      <dgm:spPr/>
    </dgm:pt>
    <dgm:pt modelId="{7BA19180-5D7E-364C-8F3F-A8ED006DBE10}" type="pres">
      <dgm:prSet presAssocID="{CCD725A9-E897-E547-BAD5-426C82CCEA78}" presName="aSpace" presStyleCnt="0"/>
      <dgm:spPr/>
    </dgm:pt>
    <dgm:pt modelId="{79AF2BE6-D66F-E945-91F2-295F67D8E945}" type="pres">
      <dgm:prSet presAssocID="{5E8AAA01-A0CB-CB44-A047-64ADAE32F8DA}" presName="compNode" presStyleCnt="0"/>
      <dgm:spPr/>
    </dgm:pt>
    <dgm:pt modelId="{DA8EA521-F8EC-9248-96F1-6D526885EA45}" type="pres">
      <dgm:prSet presAssocID="{5E8AAA01-A0CB-CB44-A047-64ADAE32F8DA}" presName="aNode" presStyleLbl="bgShp" presStyleIdx="1" presStyleCnt="3"/>
      <dgm:spPr/>
    </dgm:pt>
    <dgm:pt modelId="{CB8B8651-E229-C14A-9743-16D6C070AFFF}" type="pres">
      <dgm:prSet presAssocID="{5E8AAA01-A0CB-CB44-A047-64ADAE32F8DA}" presName="textNode" presStyleLbl="bgShp" presStyleIdx="1" presStyleCnt="3"/>
      <dgm:spPr/>
    </dgm:pt>
    <dgm:pt modelId="{5ED137C4-705A-9F47-904B-E06FF9389514}" type="pres">
      <dgm:prSet presAssocID="{5E8AAA01-A0CB-CB44-A047-64ADAE32F8DA}" presName="compChildNode" presStyleCnt="0"/>
      <dgm:spPr/>
    </dgm:pt>
    <dgm:pt modelId="{51DC9B75-F793-2541-9A73-C2D6C9A99180}" type="pres">
      <dgm:prSet presAssocID="{5E8AAA01-A0CB-CB44-A047-64ADAE32F8DA}" presName="theInnerList" presStyleCnt="0"/>
      <dgm:spPr/>
    </dgm:pt>
    <dgm:pt modelId="{0BB20825-D184-064D-A3D5-279384CF5033}" type="pres">
      <dgm:prSet presAssocID="{8F360F4A-60DE-CE45-8D69-C1EB10532298}" presName="childNode" presStyleLbl="node1" presStyleIdx="4" presStyleCnt="11" custScaleX="112246" custScaleY="21802" custLinFactY="-4882" custLinFactNeighborX="-681" custLinFactNeighborY="-100000">
        <dgm:presLayoutVars>
          <dgm:bulletEnabled val="1"/>
        </dgm:presLayoutVars>
      </dgm:prSet>
      <dgm:spPr/>
    </dgm:pt>
    <dgm:pt modelId="{9241D38D-FBCC-D541-8146-E997FAFEFCD8}" type="pres">
      <dgm:prSet presAssocID="{8F360F4A-60DE-CE45-8D69-C1EB10532298}" presName="aSpace2" presStyleCnt="0"/>
      <dgm:spPr/>
    </dgm:pt>
    <dgm:pt modelId="{6C27A54B-10FC-C547-BC4A-C41EDB662F8D}" type="pres">
      <dgm:prSet presAssocID="{25FE7C56-A771-CB40-9FC3-0B9707F82784}" presName="childNode" presStyleLbl="node1" presStyleIdx="5" presStyleCnt="11" custScaleX="113428" custScaleY="21484" custLinFactY="-18069" custLinFactNeighborX="-681" custLinFactNeighborY="-100000">
        <dgm:presLayoutVars>
          <dgm:bulletEnabled val="1"/>
        </dgm:presLayoutVars>
      </dgm:prSet>
      <dgm:spPr/>
    </dgm:pt>
    <dgm:pt modelId="{5384C4BD-E38C-B344-A1F4-4055105A14E8}" type="pres">
      <dgm:prSet presAssocID="{5E8AAA01-A0CB-CB44-A047-64ADAE32F8DA}" presName="aSpace" presStyleCnt="0"/>
      <dgm:spPr/>
    </dgm:pt>
    <dgm:pt modelId="{58A14268-781C-0C48-B375-2688E43BB8E5}" type="pres">
      <dgm:prSet presAssocID="{F591C46A-D07A-8E43-8050-1D3DD97C5E0E}" presName="compNode" presStyleCnt="0"/>
      <dgm:spPr/>
    </dgm:pt>
    <dgm:pt modelId="{CE614BBF-AA1D-7C4A-8C36-E24A7AF0AB1B}" type="pres">
      <dgm:prSet presAssocID="{F591C46A-D07A-8E43-8050-1D3DD97C5E0E}" presName="aNode" presStyleLbl="bgShp" presStyleIdx="2" presStyleCnt="3"/>
      <dgm:spPr/>
    </dgm:pt>
    <dgm:pt modelId="{8F77D843-DF0F-7649-BFE4-637BD75BCD98}" type="pres">
      <dgm:prSet presAssocID="{F591C46A-D07A-8E43-8050-1D3DD97C5E0E}" presName="textNode" presStyleLbl="bgShp" presStyleIdx="2" presStyleCnt="3"/>
      <dgm:spPr/>
    </dgm:pt>
    <dgm:pt modelId="{E92A15C4-A6AD-F24F-9343-C44030311A3E}" type="pres">
      <dgm:prSet presAssocID="{F591C46A-D07A-8E43-8050-1D3DD97C5E0E}" presName="compChildNode" presStyleCnt="0"/>
      <dgm:spPr/>
    </dgm:pt>
    <dgm:pt modelId="{35E45432-0F8B-CE41-A360-AEC0ABDA77A2}" type="pres">
      <dgm:prSet presAssocID="{F591C46A-D07A-8E43-8050-1D3DD97C5E0E}" presName="theInnerList" presStyleCnt="0"/>
      <dgm:spPr/>
    </dgm:pt>
    <dgm:pt modelId="{E811EA26-891E-B241-8353-F8DD4C259814}" type="pres">
      <dgm:prSet presAssocID="{3226F4DB-2D22-B64F-A4DC-5F25FAC2F82C}" presName="childNode" presStyleLbl="node1" presStyleIdx="6" presStyleCnt="11" custScaleX="115250" custScaleY="159247">
        <dgm:presLayoutVars>
          <dgm:bulletEnabled val="1"/>
        </dgm:presLayoutVars>
      </dgm:prSet>
      <dgm:spPr/>
    </dgm:pt>
    <dgm:pt modelId="{DCA29D93-2CF7-A941-98E9-2D04E23DD1E5}" type="pres">
      <dgm:prSet presAssocID="{3226F4DB-2D22-B64F-A4DC-5F25FAC2F82C}" presName="aSpace2" presStyleCnt="0"/>
      <dgm:spPr/>
    </dgm:pt>
    <dgm:pt modelId="{B2B95726-173C-F24E-B53A-1E51FF3B618F}" type="pres">
      <dgm:prSet presAssocID="{86F1071F-8315-764F-B0F7-747007929F0C}" presName="childNode" presStyleLbl="node1" presStyleIdx="7" presStyleCnt="11" custScaleX="115250" custScaleY="155136">
        <dgm:presLayoutVars>
          <dgm:bulletEnabled val="1"/>
        </dgm:presLayoutVars>
      </dgm:prSet>
      <dgm:spPr/>
    </dgm:pt>
    <dgm:pt modelId="{4AC9B086-826B-3348-8CEF-B53ECBA3F296}" type="pres">
      <dgm:prSet presAssocID="{86F1071F-8315-764F-B0F7-747007929F0C}" presName="aSpace2" presStyleCnt="0"/>
      <dgm:spPr/>
    </dgm:pt>
    <dgm:pt modelId="{D40D0E76-5B22-1640-8984-88CEF5BC8CB4}" type="pres">
      <dgm:prSet presAssocID="{740CABBF-86B1-F34E-A1A3-FB3E60DD7FF4}" presName="childNode" presStyleLbl="node1" presStyleIdx="8" presStyleCnt="11" custScaleX="115250" custScaleY="151016">
        <dgm:presLayoutVars>
          <dgm:bulletEnabled val="1"/>
        </dgm:presLayoutVars>
      </dgm:prSet>
      <dgm:spPr/>
    </dgm:pt>
    <dgm:pt modelId="{5DEA06CF-E48A-A649-904E-E5AC89184BD6}" type="pres">
      <dgm:prSet presAssocID="{740CABBF-86B1-F34E-A1A3-FB3E60DD7FF4}" presName="aSpace2" presStyleCnt="0"/>
      <dgm:spPr/>
    </dgm:pt>
    <dgm:pt modelId="{9EEA938B-8525-1E4B-BBC7-B7C331BD1D0D}" type="pres">
      <dgm:prSet presAssocID="{D452E7C6-FBE9-7B46-AECE-0C9EA8951012}" presName="childNode" presStyleLbl="node1" presStyleIdx="9" presStyleCnt="11" custScaleX="115250" custScaleY="154799">
        <dgm:presLayoutVars>
          <dgm:bulletEnabled val="1"/>
        </dgm:presLayoutVars>
      </dgm:prSet>
      <dgm:spPr/>
    </dgm:pt>
    <dgm:pt modelId="{26349802-E27E-3547-B87A-2CCF36DAF867}" type="pres">
      <dgm:prSet presAssocID="{D452E7C6-FBE9-7B46-AECE-0C9EA8951012}" presName="aSpace2" presStyleCnt="0"/>
      <dgm:spPr/>
    </dgm:pt>
    <dgm:pt modelId="{5275000D-690C-AC4A-9F03-C7E69EEE322A}" type="pres">
      <dgm:prSet presAssocID="{D21098DA-2F9A-5548-A225-6B68020AAF5C}" presName="childNode" presStyleLbl="node1" presStyleIdx="10" presStyleCnt="11" custScaleX="115250" custScaleY="150653">
        <dgm:presLayoutVars>
          <dgm:bulletEnabled val="1"/>
        </dgm:presLayoutVars>
      </dgm:prSet>
      <dgm:spPr/>
    </dgm:pt>
  </dgm:ptLst>
  <dgm:cxnLst>
    <dgm:cxn modelId="{8E128C00-ADB8-A34D-B094-15230738BB37}" type="presOf" srcId="{0D1B7D44-A479-614B-A65A-27F9E2D307D5}" destId="{4252C132-7A8F-574B-A6D3-B9891FA426B1}" srcOrd="0" destOrd="0" presId="urn:microsoft.com/office/officeart/2005/8/layout/lProcess2"/>
    <dgm:cxn modelId="{85CC0F03-D6F8-4E45-84E3-BB389813B09B}" type="presOf" srcId="{D21098DA-2F9A-5548-A225-6B68020AAF5C}" destId="{5275000D-690C-AC4A-9F03-C7E69EEE322A}" srcOrd="0" destOrd="0" presId="urn:microsoft.com/office/officeart/2005/8/layout/lProcess2"/>
    <dgm:cxn modelId="{7CF78E19-BCDF-584A-92F9-3D127E0FC984}" srcId="{5965368C-751E-9C46-86F0-41B2D61AD3DA}" destId="{5E8AAA01-A0CB-CB44-A047-64ADAE32F8DA}" srcOrd="1" destOrd="0" parTransId="{C566A430-9962-D84E-A362-DC99F684BCFB}" sibTransId="{5E29DF10-62DE-5740-9C90-4811C0FF4905}"/>
    <dgm:cxn modelId="{CEDFEC27-2DDD-894C-BD06-50D1B74D53F2}" srcId="{F591C46A-D07A-8E43-8050-1D3DD97C5E0E}" destId="{3226F4DB-2D22-B64F-A4DC-5F25FAC2F82C}" srcOrd="0" destOrd="0" parTransId="{DC945646-312E-C54D-9B74-87B696F4AD64}" sibTransId="{7C12E22B-64FA-B74F-9B5B-0541826D4D38}"/>
    <dgm:cxn modelId="{0F3D1D30-D428-2B4C-A5C1-FFDF7F57AE4B}" type="presOf" srcId="{5E8AAA01-A0CB-CB44-A047-64ADAE32F8DA}" destId="{CB8B8651-E229-C14A-9743-16D6C070AFFF}" srcOrd="1" destOrd="0" presId="urn:microsoft.com/office/officeart/2005/8/layout/lProcess2"/>
    <dgm:cxn modelId="{19438730-91D3-6340-BEA5-8967ACB206EB}" type="presOf" srcId="{F591C46A-D07A-8E43-8050-1D3DD97C5E0E}" destId="{8F77D843-DF0F-7649-BFE4-637BD75BCD98}" srcOrd="1" destOrd="0" presId="urn:microsoft.com/office/officeart/2005/8/layout/lProcess2"/>
    <dgm:cxn modelId="{89709544-79C9-8F4F-8344-727462BE9282}" type="presOf" srcId="{7598B0CD-5877-174D-A2EA-9F852FFAE7D2}" destId="{B0F0D6CF-8E05-B841-97D7-FD02B64CB966}" srcOrd="0" destOrd="0" presId="urn:microsoft.com/office/officeart/2005/8/layout/lProcess2"/>
    <dgm:cxn modelId="{66478E65-D05A-F142-AEDC-79DE2B86B27E}" type="presOf" srcId="{25FE7C56-A771-CB40-9FC3-0B9707F82784}" destId="{6C27A54B-10FC-C547-BC4A-C41EDB662F8D}" srcOrd="0" destOrd="0" presId="urn:microsoft.com/office/officeart/2005/8/layout/lProcess2"/>
    <dgm:cxn modelId="{6EA67E7B-3F3C-3340-B410-3AB3455D432B}" type="presOf" srcId="{C4F681C0-E821-2442-BFD0-C2192AC2CF56}" destId="{E7635D07-1757-F542-8795-0CA5DD277D7B}" srcOrd="0" destOrd="0" presId="urn:microsoft.com/office/officeart/2005/8/layout/lProcess2"/>
    <dgm:cxn modelId="{65573A84-27F8-6941-9282-34FE0980C45D}" type="presOf" srcId="{D452E7C6-FBE9-7B46-AECE-0C9EA8951012}" destId="{9EEA938B-8525-1E4B-BBC7-B7C331BD1D0D}" srcOrd="0" destOrd="0" presId="urn:microsoft.com/office/officeart/2005/8/layout/lProcess2"/>
    <dgm:cxn modelId="{63061D87-522F-3E48-A378-80E04F24F4C6}" type="presOf" srcId="{5965368C-751E-9C46-86F0-41B2D61AD3DA}" destId="{D519F62C-556D-1340-9A48-05C76DEC56BD}" srcOrd="0" destOrd="0" presId="urn:microsoft.com/office/officeart/2005/8/layout/lProcess2"/>
    <dgm:cxn modelId="{38390A98-C2E7-F648-AA35-6BFD718C82D0}" srcId="{CCD725A9-E897-E547-BAD5-426C82CCEA78}" destId="{7598B0CD-5877-174D-A2EA-9F852FFAE7D2}" srcOrd="1" destOrd="0" parTransId="{AD5C9A55-0F18-E74A-A9A5-C60C6185EB28}" sibTransId="{38824EE2-3AEA-8D40-92B5-1967ED3BD647}"/>
    <dgm:cxn modelId="{AD9E60A8-DED2-8C46-8C3F-FF6B180DA311}" type="presOf" srcId="{3226F4DB-2D22-B64F-A4DC-5F25FAC2F82C}" destId="{E811EA26-891E-B241-8353-F8DD4C259814}" srcOrd="0" destOrd="0" presId="urn:microsoft.com/office/officeart/2005/8/layout/lProcess2"/>
    <dgm:cxn modelId="{D95741AA-7191-9D4B-89BB-38FE69CC0CD2}" srcId="{5965368C-751E-9C46-86F0-41B2D61AD3DA}" destId="{F591C46A-D07A-8E43-8050-1D3DD97C5E0E}" srcOrd="2" destOrd="0" parTransId="{27DCA6F9-D7B3-9046-A2FF-7FB06D3215AC}" sibTransId="{1BAA8943-5C10-394D-BE2D-5CAC2775C858}"/>
    <dgm:cxn modelId="{975CBBB4-1547-4D45-9D64-0ED94945878B}" srcId="{CCD725A9-E897-E547-BAD5-426C82CCEA78}" destId="{C4F681C0-E821-2442-BFD0-C2192AC2CF56}" srcOrd="0" destOrd="0" parTransId="{F332C99F-413F-524B-BEB7-AD79574BB4B2}" sibTransId="{1F648DF3-0D1F-5948-8ABF-3545FC765A4F}"/>
    <dgm:cxn modelId="{08070DB7-8FDE-CC40-806E-F8E63242241D}" srcId="{F591C46A-D07A-8E43-8050-1D3DD97C5E0E}" destId="{740CABBF-86B1-F34E-A1A3-FB3E60DD7FF4}" srcOrd="2" destOrd="0" parTransId="{DD857C28-5946-F345-A6B5-F5A4CC488ED9}" sibTransId="{468D9E51-91B3-FD42-A0EC-38D79A74B36E}"/>
    <dgm:cxn modelId="{A515CBBE-12AB-7144-8F78-2C21D084D77F}" type="presOf" srcId="{5E8AAA01-A0CB-CB44-A047-64ADAE32F8DA}" destId="{DA8EA521-F8EC-9248-96F1-6D526885EA45}" srcOrd="0" destOrd="0" presId="urn:microsoft.com/office/officeart/2005/8/layout/lProcess2"/>
    <dgm:cxn modelId="{55E8B4C1-FA71-CF4B-92B9-DC515DF1B9D5}" type="presOf" srcId="{F591C46A-D07A-8E43-8050-1D3DD97C5E0E}" destId="{CE614BBF-AA1D-7C4A-8C36-E24A7AF0AB1B}" srcOrd="0" destOrd="0" presId="urn:microsoft.com/office/officeart/2005/8/layout/lProcess2"/>
    <dgm:cxn modelId="{E3AAEAC2-3BAE-C440-832D-F73804D37577}" type="presOf" srcId="{CCD725A9-E897-E547-BAD5-426C82CCEA78}" destId="{056A7F3C-7BD8-DE43-9E3D-E93D71250B7A}" srcOrd="1" destOrd="0" presId="urn:microsoft.com/office/officeart/2005/8/layout/lProcess2"/>
    <dgm:cxn modelId="{E181ADC3-0133-7D4E-B03C-8309A6E6A1F3}" type="presOf" srcId="{CCD725A9-E897-E547-BAD5-426C82CCEA78}" destId="{1F6BEB6C-D718-134B-B491-168E0F839C0E}" srcOrd="0" destOrd="0" presId="urn:microsoft.com/office/officeart/2005/8/layout/lProcess2"/>
    <dgm:cxn modelId="{455C9ACD-756E-8B43-B03D-65D9D81064CD}" srcId="{F591C46A-D07A-8E43-8050-1D3DD97C5E0E}" destId="{86F1071F-8315-764F-B0F7-747007929F0C}" srcOrd="1" destOrd="0" parTransId="{EFC3BA79-D446-594A-8479-D7B6B3A7DAB7}" sibTransId="{0AC7B144-93BA-C44B-B349-F9CEFE2BB7ED}"/>
    <dgm:cxn modelId="{237495D5-B751-F048-BD23-D68C80F56A0C}" srcId="{5965368C-751E-9C46-86F0-41B2D61AD3DA}" destId="{CCD725A9-E897-E547-BAD5-426C82CCEA78}" srcOrd="0" destOrd="0" parTransId="{976DA6ED-A286-0845-9288-0317A5F41A2E}" sibTransId="{12210730-B249-6448-8686-88CC22027A5F}"/>
    <dgm:cxn modelId="{324CFADA-78A3-0648-8394-0E2B6BA756EF}" type="presOf" srcId="{66799A2E-085A-B94B-A73F-707AC0E61383}" destId="{509E70AD-871B-1149-A031-8BA81298B338}" srcOrd="0" destOrd="0" presId="urn:microsoft.com/office/officeart/2005/8/layout/lProcess2"/>
    <dgm:cxn modelId="{CE3C9FDE-034A-5741-8B5E-0C1EF018C588}" srcId="{F591C46A-D07A-8E43-8050-1D3DD97C5E0E}" destId="{D21098DA-2F9A-5548-A225-6B68020AAF5C}" srcOrd="4" destOrd="0" parTransId="{F3AAACAC-1A9B-3343-8262-5719EA13C814}" sibTransId="{AD60C7C2-C3A9-A74E-87DE-5BAD856041FA}"/>
    <dgm:cxn modelId="{70644DDF-A61F-9940-A061-AD66C3381A78}" srcId="{F591C46A-D07A-8E43-8050-1D3DD97C5E0E}" destId="{D452E7C6-FBE9-7B46-AECE-0C9EA8951012}" srcOrd="3" destOrd="0" parTransId="{3E71CC5A-88E4-9E43-ACE1-B1A76F110714}" sibTransId="{AAE96BA5-BF89-914B-B3C5-87A7ABEB9054}"/>
    <dgm:cxn modelId="{7FA4D7E4-E2E8-FB4B-91CC-8BF7DA6F6530}" type="presOf" srcId="{8F360F4A-60DE-CE45-8D69-C1EB10532298}" destId="{0BB20825-D184-064D-A3D5-279384CF5033}" srcOrd="0" destOrd="0" presId="urn:microsoft.com/office/officeart/2005/8/layout/lProcess2"/>
    <dgm:cxn modelId="{333D5CE9-E21F-3B45-999D-560B16119EAD}" type="presOf" srcId="{740CABBF-86B1-F34E-A1A3-FB3E60DD7FF4}" destId="{D40D0E76-5B22-1640-8984-88CEF5BC8CB4}" srcOrd="0" destOrd="0" presId="urn:microsoft.com/office/officeart/2005/8/layout/lProcess2"/>
    <dgm:cxn modelId="{930FC3F0-BBB1-5C4D-B891-2C1BB0BD9826}" type="presOf" srcId="{86F1071F-8315-764F-B0F7-747007929F0C}" destId="{B2B95726-173C-F24E-B53A-1E51FF3B618F}" srcOrd="0" destOrd="0" presId="urn:microsoft.com/office/officeart/2005/8/layout/lProcess2"/>
    <dgm:cxn modelId="{82BA01F2-25E4-354A-971F-8644173BFC71}" srcId="{5E8AAA01-A0CB-CB44-A047-64ADAE32F8DA}" destId="{8F360F4A-60DE-CE45-8D69-C1EB10532298}" srcOrd="0" destOrd="0" parTransId="{A0C91CF4-1174-604E-A96A-8F32AE09EFF2}" sibTransId="{11A8624C-D51C-C747-B4BE-4282A27EA547}"/>
    <dgm:cxn modelId="{5FBE27F2-84A3-2447-8A8D-D446E69167B8}" srcId="{CCD725A9-E897-E547-BAD5-426C82CCEA78}" destId="{0D1B7D44-A479-614B-A65A-27F9E2D307D5}" srcOrd="3" destOrd="0" parTransId="{7E9AD491-9A44-C648-B8A0-16349E87A091}" sibTransId="{AE5C10CC-A99A-0448-B255-C9B55797613C}"/>
    <dgm:cxn modelId="{A23278F7-5858-4142-86D1-C04FABA4283F}" srcId="{5E8AAA01-A0CB-CB44-A047-64ADAE32F8DA}" destId="{25FE7C56-A771-CB40-9FC3-0B9707F82784}" srcOrd="1" destOrd="0" parTransId="{F5DD56B6-259A-B94E-B314-5182F224D379}" sibTransId="{4C55FB5D-F9CD-3746-BAB4-AFFD6ADC5633}"/>
    <dgm:cxn modelId="{37FCD4FC-8A81-6E41-9126-78A1D88FBB0B}" srcId="{CCD725A9-E897-E547-BAD5-426C82CCEA78}" destId="{66799A2E-085A-B94B-A73F-707AC0E61383}" srcOrd="2" destOrd="0" parTransId="{95FBCF76-67C5-1547-8AA5-BD74237FE95D}" sibTransId="{95A11B25-ED17-A54E-82E1-00CFC6FEE2EA}"/>
    <dgm:cxn modelId="{A60ACD10-84DB-F947-BE17-D80F318DA776}" type="presParOf" srcId="{D519F62C-556D-1340-9A48-05C76DEC56BD}" destId="{6AB9155E-F252-1D42-AA23-1FD0E6AF138E}" srcOrd="0" destOrd="0" presId="urn:microsoft.com/office/officeart/2005/8/layout/lProcess2"/>
    <dgm:cxn modelId="{287379D6-912B-3B48-BD75-D605B561B4CE}" type="presParOf" srcId="{6AB9155E-F252-1D42-AA23-1FD0E6AF138E}" destId="{1F6BEB6C-D718-134B-B491-168E0F839C0E}" srcOrd="0" destOrd="0" presId="urn:microsoft.com/office/officeart/2005/8/layout/lProcess2"/>
    <dgm:cxn modelId="{6F0C37FB-957C-B74D-8FE0-3BA5C50551FB}" type="presParOf" srcId="{6AB9155E-F252-1D42-AA23-1FD0E6AF138E}" destId="{056A7F3C-7BD8-DE43-9E3D-E93D71250B7A}" srcOrd="1" destOrd="0" presId="urn:microsoft.com/office/officeart/2005/8/layout/lProcess2"/>
    <dgm:cxn modelId="{BB5E63DA-994E-A444-B12E-7248D3152C09}" type="presParOf" srcId="{6AB9155E-F252-1D42-AA23-1FD0E6AF138E}" destId="{6018EA85-E555-5142-B58D-D3B750BD2E9D}" srcOrd="2" destOrd="0" presId="urn:microsoft.com/office/officeart/2005/8/layout/lProcess2"/>
    <dgm:cxn modelId="{0AD186CF-CFB0-5D46-B8CA-F311FFB7FB2B}" type="presParOf" srcId="{6018EA85-E555-5142-B58D-D3B750BD2E9D}" destId="{ED5397CB-98D6-F24A-8DF8-E4965D31DA80}" srcOrd="0" destOrd="0" presId="urn:microsoft.com/office/officeart/2005/8/layout/lProcess2"/>
    <dgm:cxn modelId="{53CF78B3-B85A-D040-AD7A-F08F59E4E0B4}" type="presParOf" srcId="{ED5397CB-98D6-F24A-8DF8-E4965D31DA80}" destId="{E7635D07-1757-F542-8795-0CA5DD277D7B}" srcOrd="0" destOrd="0" presId="urn:microsoft.com/office/officeart/2005/8/layout/lProcess2"/>
    <dgm:cxn modelId="{0F132AFC-5601-8541-AB88-BF330736E441}" type="presParOf" srcId="{ED5397CB-98D6-F24A-8DF8-E4965D31DA80}" destId="{72A08937-AF09-BD4A-9A8C-B445D3926393}" srcOrd="1" destOrd="0" presId="urn:microsoft.com/office/officeart/2005/8/layout/lProcess2"/>
    <dgm:cxn modelId="{F61649B5-615D-FA4D-83DA-ADFA6DFE909D}" type="presParOf" srcId="{ED5397CB-98D6-F24A-8DF8-E4965D31DA80}" destId="{B0F0D6CF-8E05-B841-97D7-FD02B64CB966}" srcOrd="2" destOrd="0" presId="urn:microsoft.com/office/officeart/2005/8/layout/lProcess2"/>
    <dgm:cxn modelId="{486BCFC0-1BA5-9144-85BA-5CA0B8F0AFCA}" type="presParOf" srcId="{ED5397CB-98D6-F24A-8DF8-E4965D31DA80}" destId="{8600FDD3-1836-C048-B011-A28D109F9A08}" srcOrd="3" destOrd="0" presId="urn:microsoft.com/office/officeart/2005/8/layout/lProcess2"/>
    <dgm:cxn modelId="{8BA2E7B6-49B1-7744-8B82-302DB3CFE386}" type="presParOf" srcId="{ED5397CB-98D6-F24A-8DF8-E4965D31DA80}" destId="{509E70AD-871B-1149-A031-8BA81298B338}" srcOrd="4" destOrd="0" presId="urn:microsoft.com/office/officeart/2005/8/layout/lProcess2"/>
    <dgm:cxn modelId="{5E76467C-1806-DA44-84F0-97524478E996}" type="presParOf" srcId="{ED5397CB-98D6-F24A-8DF8-E4965D31DA80}" destId="{B5520114-8A9E-B24E-8A72-01C3F55C80F3}" srcOrd="5" destOrd="0" presId="urn:microsoft.com/office/officeart/2005/8/layout/lProcess2"/>
    <dgm:cxn modelId="{3D7BE857-A209-F249-8F58-E52DFDF2528F}" type="presParOf" srcId="{ED5397CB-98D6-F24A-8DF8-E4965D31DA80}" destId="{4252C132-7A8F-574B-A6D3-B9891FA426B1}" srcOrd="6" destOrd="0" presId="urn:microsoft.com/office/officeart/2005/8/layout/lProcess2"/>
    <dgm:cxn modelId="{0D324168-C1AB-C446-9D36-4A18F54CE315}" type="presParOf" srcId="{D519F62C-556D-1340-9A48-05C76DEC56BD}" destId="{7BA19180-5D7E-364C-8F3F-A8ED006DBE10}" srcOrd="1" destOrd="0" presId="urn:microsoft.com/office/officeart/2005/8/layout/lProcess2"/>
    <dgm:cxn modelId="{CC23A21C-0898-5846-BE63-222704BA0CE5}" type="presParOf" srcId="{D519F62C-556D-1340-9A48-05C76DEC56BD}" destId="{79AF2BE6-D66F-E945-91F2-295F67D8E945}" srcOrd="2" destOrd="0" presId="urn:microsoft.com/office/officeart/2005/8/layout/lProcess2"/>
    <dgm:cxn modelId="{2C499EEB-78D7-E248-BE6A-88B02D4E4191}" type="presParOf" srcId="{79AF2BE6-D66F-E945-91F2-295F67D8E945}" destId="{DA8EA521-F8EC-9248-96F1-6D526885EA45}" srcOrd="0" destOrd="0" presId="urn:microsoft.com/office/officeart/2005/8/layout/lProcess2"/>
    <dgm:cxn modelId="{315EDA16-5AD2-154F-A8CA-011EA4F47A23}" type="presParOf" srcId="{79AF2BE6-D66F-E945-91F2-295F67D8E945}" destId="{CB8B8651-E229-C14A-9743-16D6C070AFFF}" srcOrd="1" destOrd="0" presId="urn:microsoft.com/office/officeart/2005/8/layout/lProcess2"/>
    <dgm:cxn modelId="{5E6DFA16-B4B7-114B-9BC9-8D424EC5757E}" type="presParOf" srcId="{79AF2BE6-D66F-E945-91F2-295F67D8E945}" destId="{5ED137C4-705A-9F47-904B-E06FF9389514}" srcOrd="2" destOrd="0" presId="urn:microsoft.com/office/officeart/2005/8/layout/lProcess2"/>
    <dgm:cxn modelId="{357BB3BF-E625-A840-9044-5DFE2DE1AD41}" type="presParOf" srcId="{5ED137C4-705A-9F47-904B-E06FF9389514}" destId="{51DC9B75-F793-2541-9A73-C2D6C9A99180}" srcOrd="0" destOrd="0" presId="urn:microsoft.com/office/officeart/2005/8/layout/lProcess2"/>
    <dgm:cxn modelId="{E0DBA42E-5161-2F4E-B1ED-EAE5982D1833}" type="presParOf" srcId="{51DC9B75-F793-2541-9A73-C2D6C9A99180}" destId="{0BB20825-D184-064D-A3D5-279384CF5033}" srcOrd="0" destOrd="0" presId="urn:microsoft.com/office/officeart/2005/8/layout/lProcess2"/>
    <dgm:cxn modelId="{84752F04-F551-4B4C-B399-83E6968530B8}" type="presParOf" srcId="{51DC9B75-F793-2541-9A73-C2D6C9A99180}" destId="{9241D38D-FBCC-D541-8146-E997FAFEFCD8}" srcOrd="1" destOrd="0" presId="urn:microsoft.com/office/officeart/2005/8/layout/lProcess2"/>
    <dgm:cxn modelId="{34D819F4-B5FE-5848-AE99-994ECEB5A287}" type="presParOf" srcId="{51DC9B75-F793-2541-9A73-C2D6C9A99180}" destId="{6C27A54B-10FC-C547-BC4A-C41EDB662F8D}" srcOrd="2" destOrd="0" presId="urn:microsoft.com/office/officeart/2005/8/layout/lProcess2"/>
    <dgm:cxn modelId="{67AA1087-2539-2F4F-B5F2-AB28471CBE66}" type="presParOf" srcId="{D519F62C-556D-1340-9A48-05C76DEC56BD}" destId="{5384C4BD-E38C-B344-A1F4-4055105A14E8}" srcOrd="3" destOrd="0" presId="urn:microsoft.com/office/officeart/2005/8/layout/lProcess2"/>
    <dgm:cxn modelId="{7C1125CB-16A4-D44D-9E8F-BC906031252C}" type="presParOf" srcId="{D519F62C-556D-1340-9A48-05C76DEC56BD}" destId="{58A14268-781C-0C48-B375-2688E43BB8E5}" srcOrd="4" destOrd="0" presId="urn:microsoft.com/office/officeart/2005/8/layout/lProcess2"/>
    <dgm:cxn modelId="{7E2EB440-7FB4-3742-B07B-1C71170F283D}" type="presParOf" srcId="{58A14268-781C-0C48-B375-2688E43BB8E5}" destId="{CE614BBF-AA1D-7C4A-8C36-E24A7AF0AB1B}" srcOrd="0" destOrd="0" presId="urn:microsoft.com/office/officeart/2005/8/layout/lProcess2"/>
    <dgm:cxn modelId="{82C6CBFF-E1B6-934A-905E-6E3025FA1008}" type="presParOf" srcId="{58A14268-781C-0C48-B375-2688E43BB8E5}" destId="{8F77D843-DF0F-7649-BFE4-637BD75BCD98}" srcOrd="1" destOrd="0" presId="urn:microsoft.com/office/officeart/2005/8/layout/lProcess2"/>
    <dgm:cxn modelId="{91F61F5C-54E2-E546-A8FE-D1BF27ED85F0}" type="presParOf" srcId="{58A14268-781C-0C48-B375-2688E43BB8E5}" destId="{E92A15C4-A6AD-F24F-9343-C44030311A3E}" srcOrd="2" destOrd="0" presId="urn:microsoft.com/office/officeart/2005/8/layout/lProcess2"/>
    <dgm:cxn modelId="{7111DF81-D616-4D4C-963E-0732C6BE51D5}" type="presParOf" srcId="{E92A15C4-A6AD-F24F-9343-C44030311A3E}" destId="{35E45432-0F8B-CE41-A360-AEC0ABDA77A2}" srcOrd="0" destOrd="0" presId="urn:microsoft.com/office/officeart/2005/8/layout/lProcess2"/>
    <dgm:cxn modelId="{1CEE4B93-8B9F-AA47-9D99-20BD7CF3D540}" type="presParOf" srcId="{35E45432-0F8B-CE41-A360-AEC0ABDA77A2}" destId="{E811EA26-891E-B241-8353-F8DD4C259814}" srcOrd="0" destOrd="0" presId="urn:microsoft.com/office/officeart/2005/8/layout/lProcess2"/>
    <dgm:cxn modelId="{6B4DDB07-CCEB-0048-BD1C-5BE04EEC618F}" type="presParOf" srcId="{35E45432-0F8B-CE41-A360-AEC0ABDA77A2}" destId="{DCA29D93-2CF7-A941-98E9-2D04E23DD1E5}" srcOrd="1" destOrd="0" presId="urn:microsoft.com/office/officeart/2005/8/layout/lProcess2"/>
    <dgm:cxn modelId="{BDCBF43A-35D9-494E-85EC-66CE2959ED6C}" type="presParOf" srcId="{35E45432-0F8B-CE41-A360-AEC0ABDA77A2}" destId="{B2B95726-173C-F24E-B53A-1E51FF3B618F}" srcOrd="2" destOrd="0" presId="urn:microsoft.com/office/officeart/2005/8/layout/lProcess2"/>
    <dgm:cxn modelId="{40448179-350D-A443-9D6A-549394C2F646}" type="presParOf" srcId="{35E45432-0F8B-CE41-A360-AEC0ABDA77A2}" destId="{4AC9B086-826B-3348-8CEF-B53ECBA3F296}" srcOrd="3" destOrd="0" presId="urn:microsoft.com/office/officeart/2005/8/layout/lProcess2"/>
    <dgm:cxn modelId="{46C6EB61-CE9D-1543-85E9-BFA341C330C5}" type="presParOf" srcId="{35E45432-0F8B-CE41-A360-AEC0ABDA77A2}" destId="{D40D0E76-5B22-1640-8984-88CEF5BC8CB4}" srcOrd="4" destOrd="0" presId="urn:microsoft.com/office/officeart/2005/8/layout/lProcess2"/>
    <dgm:cxn modelId="{EADBDA8D-227E-B341-AC16-3AAE0882B933}" type="presParOf" srcId="{35E45432-0F8B-CE41-A360-AEC0ABDA77A2}" destId="{5DEA06CF-E48A-A649-904E-E5AC89184BD6}" srcOrd="5" destOrd="0" presId="urn:microsoft.com/office/officeart/2005/8/layout/lProcess2"/>
    <dgm:cxn modelId="{9EC667D1-FA2D-9941-873A-DC6C11FD985D}" type="presParOf" srcId="{35E45432-0F8B-CE41-A360-AEC0ABDA77A2}" destId="{9EEA938B-8525-1E4B-BBC7-B7C331BD1D0D}" srcOrd="6" destOrd="0" presId="urn:microsoft.com/office/officeart/2005/8/layout/lProcess2"/>
    <dgm:cxn modelId="{D333CB13-E037-6747-A76B-C418956FAE86}" type="presParOf" srcId="{35E45432-0F8B-CE41-A360-AEC0ABDA77A2}" destId="{26349802-E27E-3547-B87A-2CCF36DAF867}" srcOrd="7" destOrd="0" presId="urn:microsoft.com/office/officeart/2005/8/layout/lProcess2"/>
    <dgm:cxn modelId="{6B9D09EB-1992-1445-AD88-4275C70B9B52}" type="presParOf" srcId="{35E45432-0F8B-CE41-A360-AEC0ABDA77A2}" destId="{5275000D-690C-AC4A-9F03-C7E69EEE322A}" srcOrd="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86F1E87-3B76-4342-A922-CD7209D67A14}" type="doc">
      <dgm:prSet loTypeId="urn:microsoft.com/office/officeart/2005/8/layout/vList4" loCatId="" qsTypeId="urn:microsoft.com/office/officeart/2005/8/quickstyle/simple1" qsCatId="simple" csTypeId="urn:microsoft.com/office/officeart/2005/8/colors/colorful2" csCatId="colorful" phldr="1"/>
      <dgm:spPr/>
    </dgm:pt>
    <dgm:pt modelId="{2CCE8B60-C6F6-E648-8042-F7AA5E9F0A8C}">
      <dgm:prSet phldrT="[Text]"/>
      <dgm:spPr>
        <a:solidFill>
          <a:srgbClr val="EA8A00"/>
        </a:solidFill>
        <a:ln>
          <a:solidFill>
            <a:srgbClr val="002060"/>
          </a:solidFill>
        </a:ln>
      </dgm:spPr>
      <dgm:t>
        <a:bodyPr/>
        <a:lstStyle/>
        <a:p>
          <a:r>
            <a:rPr lang="en-US" dirty="0">
              <a:solidFill>
                <a:schemeClr val="accent1">
                  <a:lumMod val="75000"/>
                </a:schemeClr>
              </a:solidFill>
            </a:rPr>
            <a:t>Onboarding a business point of contact to gain access to </a:t>
          </a:r>
          <a:r>
            <a:rPr lang="en-US" dirty="0" err="1">
              <a:solidFill>
                <a:schemeClr val="accent1">
                  <a:lumMod val="75000"/>
                </a:schemeClr>
              </a:solidFill>
            </a:rPr>
            <a:t>Thermo</a:t>
          </a:r>
          <a:r>
            <a:rPr lang="en-US" dirty="0">
              <a:solidFill>
                <a:schemeClr val="accent1">
                  <a:lumMod val="75000"/>
                </a:schemeClr>
              </a:solidFill>
            </a:rPr>
            <a:t> Fisher specific use cases with time-series, image and tabular data</a:t>
          </a:r>
          <a:endParaRPr lang="en-GB" dirty="0">
            <a:solidFill>
              <a:schemeClr val="accent1">
                <a:lumMod val="75000"/>
              </a:schemeClr>
            </a:solidFill>
          </a:endParaRPr>
        </a:p>
      </dgm:t>
    </dgm:pt>
    <dgm:pt modelId="{E8259AEA-F9A7-E54B-8A39-2D79852D0124}" type="parTrans" cxnId="{CC633129-23D7-7447-8A26-ED00B8C2B86D}">
      <dgm:prSet/>
      <dgm:spPr/>
      <dgm:t>
        <a:bodyPr/>
        <a:lstStyle/>
        <a:p>
          <a:endParaRPr lang="en-GB"/>
        </a:p>
      </dgm:t>
    </dgm:pt>
    <dgm:pt modelId="{58FB23AB-5122-0743-8828-5145418A381A}" type="sibTrans" cxnId="{CC633129-23D7-7447-8A26-ED00B8C2B86D}">
      <dgm:prSet/>
      <dgm:spPr/>
      <dgm:t>
        <a:bodyPr/>
        <a:lstStyle/>
        <a:p>
          <a:endParaRPr lang="en-GB"/>
        </a:p>
      </dgm:t>
    </dgm:pt>
    <dgm:pt modelId="{FC5B4C6E-7695-4E4F-94F6-112CEEC064B4}">
      <dgm:prSet phldrT="[Text]"/>
      <dgm:spPr>
        <a:solidFill>
          <a:schemeClr val="accent3"/>
        </a:solidFill>
        <a:ln>
          <a:solidFill>
            <a:srgbClr val="263D6C"/>
          </a:solidFill>
        </a:ln>
      </dgm:spPr>
      <dgm:t>
        <a:bodyPr/>
        <a:lstStyle/>
        <a:p>
          <a:r>
            <a:rPr lang="en-GB" dirty="0">
              <a:solidFill>
                <a:schemeClr val="accent1">
                  <a:lumMod val="75000"/>
                </a:schemeClr>
              </a:solidFill>
            </a:rPr>
            <a:t>Evaluate H2O Driverless AI with the real time business use cases </a:t>
          </a:r>
        </a:p>
      </dgm:t>
    </dgm:pt>
    <dgm:pt modelId="{CB0A70EF-5922-1E4F-9924-767D947BEA34}" type="parTrans" cxnId="{98258C8F-43A5-F345-806D-4DDE37325912}">
      <dgm:prSet/>
      <dgm:spPr/>
      <dgm:t>
        <a:bodyPr/>
        <a:lstStyle/>
        <a:p>
          <a:endParaRPr lang="en-GB"/>
        </a:p>
      </dgm:t>
    </dgm:pt>
    <dgm:pt modelId="{C310F257-5CC0-5047-8362-760A698042E0}" type="sibTrans" cxnId="{98258C8F-43A5-F345-806D-4DDE37325912}">
      <dgm:prSet/>
      <dgm:spPr/>
      <dgm:t>
        <a:bodyPr/>
        <a:lstStyle/>
        <a:p>
          <a:endParaRPr lang="en-GB"/>
        </a:p>
      </dgm:t>
    </dgm:pt>
    <dgm:pt modelId="{E5246119-1ACC-4841-85B2-A6D5407FADB3}">
      <dgm:prSet phldrT="[Text]"/>
      <dgm:spPr>
        <a:solidFill>
          <a:srgbClr val="FFE968"/>
        </a:solidFill>
        <a:ln>
          <a:solidFill>
            <a:srgbClr val="263D6C"/>
          </a:solidFill>
        </a:ln>
      </dgm:spPr>
      <dgm:t>
        <a:bodyPr/>
        <a:lstStyle/>
        <a:p>
          <a:r>
            <a:rPr lang="en-US">
              <a:solidFill>
                <a:schemeClr val="accent1">
                  <a:lumMod val="75000"/>
                </a:schemeClr>
              </a:solidFill>
            </a:rPr>
            <a:t>Get access to Google Vertex AI for evaluation</a:t>
          </a:r>
          <a:endParaRPr lang="en-GB">
            <a:solidFill>
              <a:schemeClr val="accent1">
                <a:lumMod val="75000"/>
              </a:schemeClr>
            </a:solidFill>
          </a:endParaRPr>
        </a:p>
      </dgm:t>
    </dgm:pt>
    <dgm:pt modelId="{463BBABD-E4AF-C94B-9D79-21A6997DB476}" type="parTrans" cxnId="{855EEAFC-16A2-7A4A-AD68-24E9FFB5D59A}">
      <dgm:prSet/>
      <dgm:spPr/>
      <dgm:t>
        <a:bodyPr/>
        <a:lstStyle/>
        <a:p>
          <a:endParaRPr lang="en-GB"/>
        </a:p>
      </dgm:t>
    </dgm:pt>
    <dgm:pt modelId="{05C07A25-BB22-A94A-9B47-3D8AC9AE5DAD}" type="sibTrans" cxnId="{855EEAFC-16A2-7A4A-AD68-24E9FFB5D59A}">
      <dgm:prSet/>
      <dgm:spPr/>
      <dgm:t>
        <a:bodyPr/>
        <a:lstStyle/>
        <a:p>
          <a:endParaRPr lang="en-GB"/>
        </a:p>
      </dgm:t>
    </dgm:pt>
    <dgm:pt modelId="{42702E57-27C1-354A-99A2-AC7835C463EE}">
      <dgm:prSet/>
      <dgm:spPr>
        <a:solidFill>
          <a:srgbClr val="FFD254"/>
        </a:solidFill>
        <a:ln>
          <a:solidFill>
            <a:srgbClr val="263D6C"/>
          </a:solidFill>
        </a:ln>
      </dgm:spPr>
      <dgm:t>
        <a:bodyPr/>
        <a:lstStyle/>
        <a:p>
          <a:r>
            <a:rPr lang="en-US" dirty="0">
              <a:solidFill>
                <a:schemeClr val="accent1">
                  <a:lumMod val="75000"/>
                </a:schemeClr>
              </a:solidFill>
            </a:rPr>
            <a:t>Get Databricks AutoML access and evaluate it</a:t>
          </a:r>
          <a:endParaRPr lang="en-GB" dirty="0">
            <a:solidFill>
              <a:schemeClr val="accent1">
                <a:lumMod val="75000"/>
              </a:schemeClr>
            </a:solidFill>
          </a:endParaRPr>
        </a:p>
      </dgm:t>
    </dgm:pt>
    <dgm:pt modelId="{636EF9F8-8C57-D24A-805F-BCFA7EEE5FD2}" type="parTrans" cxnId="{1B90962D-2068-CD47-BF54-8E2A1C29DEE4}">
      <dgm:prSet/>
      <dgm:spPr/>
      <dgm:t>
        <a:bodyPr/>
        <a:lstStyle/>
        <a:p>
          <a:endParaRPr lang="en-GB"/>
        </a:p>
      </dgm:t>
    </dgm:pt>
    <dgm:pt modelId="{7051BB50-0051-D14F-A6F3-B7852DA16CB5}" type="sibTrans" cxnId="{1B90962D-2068-CD47-BF54-8E2A1C29DEE4}">
      <dgm:prSet/>
      <dgm:spPr/>
      <dgm:t>
        <a:bodyPr/>
        <a:lstStyle/>
        <a:p>
          <a:endParaRPr lang="en-GB"/>
        </a:p>
      </dgm:t>
    </dgm:pt>
    <dgm:pt modelId="{0B4E1F97-6EFB-9142-8769-13D3B443403B}">
      <dgm:prSet/>
      <dgm:spPr>
        <a:solidFill>
          <a:srgbClr val="FFE18D"/>
        </a:solidFill>
        <a:ln>
          <a:solidFill>
            <a:srgbClr val="263D6C"/>
          </a:solidFill>
        </a:ln>
      </dgm:spPr>
      <dgm:t>
        <a:bodyPr/>
        <a:lstStyle/>
        <a:p>
          <a:r>
            <a:rPr lang="en-GB">
              <a:solidFill>
                <a:schemeClr val="accent1">
                  <a:lumMod val="75000"/>
                </a:schemeClr>
              </a:solidFill>
            </a:rPr>
            <a:t>Review and publish the guidelines and evaluation results, and recommendations for AutoML tools</a:t>
          </a:r>
        </a:p>
      </dgm:t>
    </dgm:pt>
    <dgm:pt modelId="{6BE1BBAE-F1CD-7B46-AFE7-E9431BB073FB}" type="parTrans" cxnId="{66468B63-7B9A-7A44-A2E8-466FA092F04F}">
      <dgm:prSet/>
      <dgm:spPr/>
      <dgm:t>
        <a:bodyPr/>
        <a:lstStyle/>
        <a:p>
          <a:endParaRPr lang="en-GB"/>
        </a:p>
      </dgm:t>
    </dgm:pt>
    <dgm:pt modelId="{7FCBBF13-D21C-FA45-B77B-6B7EAE076A38}" type="sibTrans" cxnId="{66468B63-7B9A-7A44-A2E8-466FA092F04F}">
      <dgm:prSet/>
      <dgm:spPr/>
      <dgm:t>
        <a:bodyPr/>
        <a:lstStyle/>
        <a:p>
          <a:endParaRPr lang="en-GB"/>
        </a:p>
      </dgm:t>
    </dgm:pt>
    <dgm:pt modelId="{7FEA73DF-29B1-3F4B-A46E-50663F81111A}">
      <dgm:prSet/>
      <dgm:spPr>
        <a:solidFill>
          <a:srgbClr val="FFC000"/>
        </a:solidFill>
        <a:ln>
          <a:solidFill>
            <a:srgbClr val="263D6C"/>
          </a:solidFill>
        </a:ln>
      </dgm:spPr>
      <dgm:t>
        <a:bodyPr/>
        <a:lstStyle/>
        <a:p>
          <a:r>
            <a:rPr lang="en-GB">
              <a:solidFill>
                <a:schemeClr val="accent1">
                  <a:lumMod val="75000"/>
                </a:schemeClr>
              </a:solidFill>
            </a:rPr>
            <a:t>Have an immersion day with AWS to explore the new features of </a:t>
          </a:r>
          <a:r>
            <a:rPr lang="en-GB" err="1">
              <a:solidFill>
                <a:schemeClr val="accent1">
                  <a:lumMod val="75000"/>
                </a:schemeClr>
              </a:solidFill>
            </a:rPr>
            <a:t>SageMaker</a:t>
          </a:r>
          <a:r>
            <a:rPr lang="en-GB">
              <a:solidFill>
                <a:schemeClr val="accent1">
                  <a:lumMod val="75000"/>
                </a:schemeClr>
              </a:solidFill>
            </a:rPr>
            <a:t> Canvas</a:t>
          </a:r>
        </a:p>
      </dgm:t>
    </dgm:pt>
    <dgm:pt modelId="{C50D2103-37C8-1E4A-83E0-68EDA29169E9}" type="parTrans" cxnId="{AD9F3BF6-1F5A-F04E-ABD0-EABB43F98632}">
      <dgm:prSet/>
      <dgm:spPr/>
      <dgm:t>
        <a:bodyPr/>
        <a:lstStyle/>
        <a:p>
          <a:endParaRPr lang="en-GB"/>
        </a:p>
      </dgm:t>
    </dgm:pt>
    <dgm:pt modelId="{0D0206FE-D015-3549-AAB0-0142226D1068}" type="sibTrans" cxnId="{AD9F3BF6-1F5A-F04E-ABD0-EABB43F98632}">
      <dgm:prSet/>
      <dgm:spPr/>
      <dgm:t>
        <a:bodyPr/>
        <a:lstStyle/>
        <a:p>
          <a:endParaRPr lang="en-GB"/>
        </a:p>
      </dgm:t>
    </dgm:pt>
    <dgm:pt modelId="{BACE4F24-E730-0148-8F87-652979D09614}" type="pres">
      <dgm:prSet presAssocID="{586F1E87-3B76-4342-A922-CD7209D67A14}" presName="linear" presStyleCnt="0">
        <dgm:presLayoutVars>
          <dgm:dir/>
          <dgm:resizeHandles val="exact"/>
        </dgm:presLayoutVars>
      </dgm:prSet>
      <dgm:spPr/>
    </dgm:pt>
    <dgm:pt modelId="{EB14E24C-4130-E74E-B9AC-86D27D468B20}" type="pres">
      <dgm:prSet presAssocID="{2CCE8B60-C6F6-E648-8042-F7AA5E9F0A8C}" presName="comp" presStyleCnt="0"/>
      <dgm:spPr/>
    </dgm:pt>
    <dgm:pt modelId="{C38CF1EA-ABC4-974E-A0AB-8655BDF883BB}" type="pres">
      <dgm:prSet presAssocID="{2CCE8B60-C6F6-E648-8042-F7AA5E9F0A8C}" presName="box" presStyleLbl="node1" presStyleIdx="0" presStyleCnt="6"/>
      <dgm:spPr/>
    </dgm:pt>
    <dgm:pt modelId="{95A25670-51BD-0344-AC2A-6CF80DDB7AF6}" type="pres">
      <dgm:prSet presAssocID="{2CCE8B60-C6F6-E648-8042-F7AA5E9F0A8C}" presName="img" presStyleLbl="fgImgPlace1" presStyleIdx="0" presStyleCnt="6"/>
      <dgm:spPr>
        <a:solidFill>
          <a:schemeClr val="bg1">
            <a:alpha val="0"/>
          </a:schemeClr>
        </a:solidFill>
        <a:ln>
          <a:solidFill>
            <a:srgbClr val="263D6C"/>
          </a:solidFill>
        </a:ln>
      </dgm:spPr>
    </dgm:pt>
    <dgm:pt modelId="{B4425540-3070-C844-BC02-CF5B679CF545}" type="pres">
      <dgm:prSet presAssocID="{2CCE8B60-C6F6-E648-8042-F7AA5E9F0A8C}" presName="text" presStyleLbl="node1" presStyleIdx="0" presStyleCnt="6">
        <dgm:presLayoutVars>
          <dgm:bulletEnabled val="1"/>
        </dgm:presLayoutVars>
      </dgm:prSet>
      <dgm:spPr/>
    </dgm:pt>
    <dgm:pt modelId="{EE5C0825-FFA7-8045-81CE-78D5E2A7387D}" type="pres">
      <dgm:prSet presAssocID="{58FB23AB-5122-0743-8828-5145418A381A}" presName="spacer" presStyleCnt="0"/>
      <dgm:spPr/>
    </dgm:pt>
    <dgm:pt modelId="{45CDC0A7-EE75-5241-993A-C70BFE071515}" type="pres">
      <dgm:prSet presAssocID="{FC5B4C6E-7695-4E4F-94F6-112CEEC064B4}" presName="comp" presStyleCnt="0"/>
      <dgm:spPr/>
    </dgm:pt>
    <dgm:pt modelId="{91872079-CBB3-1A45-80F6-3DCBEC2CF717}" type="pres">
      <dgm:prSet presAssocID="{FC5B4C6E-7695-4E4F-94F6-112CEEC064B4}" presName="box" presStyleLbl="node1" presStyleIdx="1" presStyleCnt="6"/>
      <dgm:spPr/>
    </dgm:pt>
    <dgm:pt modelId="{B7D4A5EB-C0B3-214B-A647-A3D18737AEDB}" type="pres">
      <dgm:prSet presAssocID="{FC5B4C6E-7695-4E4F-94F6-112CEEC064B4}" presName="img" presStyleLbl="fgImgPlace1" presStyleIdx="1" presStyleCnt="6"/>
      <dgm:spPr>
        <a:solidFill>
          <a:srgbClr val="EEF2F4">
            <a:alpha val="0"/>
          </a:srgbClr>
        </a:solidFill>
        <a:ln>
          <a:solidFill>
            <a:srgbClr val="263D6C"/>
          </a:solidFill>
        </a:ln>
      </dgm:spPr>
    </dgm:pt>
    <dgm:pt modelId="{A783BFE9-1C97-E041-BC6D-84BF985787EE}" type="pres">
      <dgm:prSet presAssocID="{FC5B4C6E-7695-4E4F-94F6-112CEEC064B4}" presName="text" presStyleLbl="node1" presStyleIdx="1" presStyleCnt="6">
        <dgm:presLayoutVars>
          <dgm:bulletEnabled val="1"/>
        </dgm:presLayoutVars>
      </dgm:prSet>
      <dgm:spPr/>
    </dgm:pt>
    <dgm:pt modelId="{41A02D08-E654-D24F-8571-C8A35C41FD10}" type="pres">
      <dgm:prSet presAssocID="{C310F257-5CC0-5047-8362-760A698042E0}" presName="spacer" presStyleCnt="0"/>
      <dgm:spPr/>
    </dgm:pt>
    <dgm:pt modelId="{81D21604-CC7A-3041-8C98-C3CDF5DBAE58}" type="pres">
      <dgm:prSet presAssocID="{7FEA73DF-29B1-3F4B-A46E-50663F81111A}" presName="comp" presStyleCnt="0"/>
      <dgm:spPr/>
    </dgm:pt>
    <dgm:pt modelId="{1071823E-60DE-874B-9AE0-0ADFF2CA8C10}" type="pres">
      <dgm:prSet presAssocID="{7FEA73DF-29B1-3F4B-A46E-50663F81111A}" presName="box" presStyleLbl="node1" presStyleIdx="2" presStyleCnt="6"/>
      <dgm:spPr/>
    </dgm:pt>
    <dgm:pt modelId="{723136EE-5EBD-2E49-8F27-A140AF928510}" type="pres">
      <dgm:prSet presAssocID="{7FEA73DF-29B1-3F4B-A46E-50663F81111A}" presName="img" presStyleLbl="fgImgPlace1" presStyleIdx="2" presStyleCnt="6"/>
      <dgm:spPr>
        <a:solidFill>
          <a:schemeClr val="bg1">
            <a:alpha val="0"/>
          </a:schemeClr>
        </a:solidFill>
        <a:ln>
          <a:solidFill>
            <a:srgbClr val="263D6C"/>
          </a:solidFill>
        </a:ln>
      </dgm:spPr>
    </dgm:pt>
    <dgm:pt modelId="{074B942B-C670-1848-B4E3-A95386C4A81E}" type="pres">
      <dgm:prSet presAssocID="{7FEA73DF-29B1-3F4B-A46E-50663F81111A}" presName="text" presStyleLbl="node1" presStyleIdx="2" presStyleCnt="6">
        <dgm:presLayoutVars>
          <dgm:bulletEnabled val="1"/>
        </dgm:presLayoutVars>
      </dgm:prSet>
      <dgm:spPr/>
    </dgm:pt>
    <dgm:pt modelId="{663D64E1-CD18-1343-BD17-1455836E3285}" type="pres">
      <dgm:prSet presAssocID="{0D0206FE-D015-3549-AAB0-0142226D1068}" presName="spacer" presStyleCnt="0"/>
      <dgm:spPr/>
    </dgm:pt>
    <dgm:pt modelId="{3062D68E-51EE-2640-8323-F80943CCE426}" type="pres">
      <dgm:prSet presAssocID="{42702E57-27C1-354A-99A2-AC7835C463EE}" presName="comp" presStyleCnt="0"/>
      <dgm:spPr/>
    </dgm:pt>
    <dgm:pt modelId="{3C88B9CE-B5DD-0346-9C78-68A9AE029C74}" type="pres">
      <dgm:prSet presAssocID="{42702E57-27C1-354A-99A2-AC7835C463EE}" presName="box" presStyleLbl="node1" presStyleIdx="3" presStyleCnt="6" custLinFactNeighborX="9091" custLinFactNeighborY="-1453"/>
      <dgm:spPr/>
    </dgm:pt>
    <dgm:pt modelId="{6AB47203-CDC1-2E4A-995D-48448F613507}" type="pres">
      <dgm:prSet presAssocID="{42702E57-27C1-354A-99A2-AC7835C463EE}" presName="img" presStyleLbl="fgImgPlace1" presStyleIdx="3" presStyleCnt="6"/>
      <dgm:spPr>
        <a:solidFill>
          <a:schemeClr val="bg1">
            <a:alpha val="0"/>
          </a:schemeClr>
        </a:solidFill>
        <a:ln>
          <a:solidFill>
            <a:srgbClr val="263D6C"/>
          </a:solidFill>
        </a:ln>
      </dgm:spPr>
    </dgm:pt>
    <dgm:pt modelId="{13C12035-93B1-B64E-B918-4F2960699FE0}" type="pres">
      <dgm:prSet presAssocID="{42702E57-27C1-354A-99A2-AC7835C463EE}" presName="text" presStyleLbl="node1" presStyleIdx="3" presStyleCnt="6">
        <dgm:presLayoutVars>
          <dgm:bulletEnabled val="1"/>
        </dgm:presLayoutVars>
      </dgm:prSet>
      <dgm:spPr/>
    </dgm:pt>
    <dgm:pt modelId="{B0C9E216-8FEE-9540-BD16-B3B853FCF3AE}" type="pres">
      <dgm:prSet presAssocID="{7051BB50-0051-D14F-A6F3-B7852DA16CB5}" presName="spacer" presStyleCnt="0"/>
      <dgm:spPr/>
    </dgm:pt>
    <dgm:pt modelId="{BDD86D38-0DD9-C84C-834A-C465E57943FC}" type="pres">
      <dgm:prSet presAssocID="{E5246119-1ACC-4841-85B2-A6D5407FADB3}" presName="comp" presStyleCnt="0"/>
      <dgm:spPr/>
    </dgm:pt>
    <dgm:pt modelId="{CF76B3A3-9529-2F47-B356-1B8CC54552F9}" type="pres">
      <dgm:prSet presAssocID="{E5246119-1ACC-4841-85B2-A6D5407FADB3}" presName="box" presStyleLbl="node1" presStyleIdx="4" presStyleCnt="6"/>
      <dgm:spPr/>
    </dgm:pt>
    <dgm:pt modelId="{ABC302CA-9273-1E4C-AACD-DC77A0F49CFD}" type="pres">
      <dgm:prSet presAssocID="{E5246119-1ACC-4841-85B2-A6D5407FADB3}" presName="img" presStyleLbl="fgImgPlace1" presStyleIdx="4" presStyleCnt="6"/>
      <dgm:spPr>
        <a:solidFill>
          <a:schemeClr val="bg1">
            <a:alpha val="0"/>
          </a:schemeClr>
        </a:solidFill>
        <a:ln>
          <a:solidFill>
            <a:srgbClr val="263D6C"/>
          </a:solidFill>
        </a:ln>
      </dgm:spPr>
    </dgm:pt>
    <dgm:pt modelId="{078287E4-584A-A74F-804E-BD56AC437F79}" type="pres">
      <dgm:prSet presAssocID="{E5246119-1ACC-4841-85B2-A6D5407FADB3}" presName="text" presStyleLbl="node1" presStyleIdx="4" presStyleCnt="6">
        <dgm:presLayoutVars>
          <dgm:bulletEnabled val="1"/>
        </dgm:presLayoutVars>
      </dgm:prSet>
      <dgm:spPr/>
    </dgm:pt>
    <dgm:pt modelId="{D5F9904D-3AAD-4649-85D0-5ED459FEBFF4}" type="pres">
      <dgm:prSet presAssocID="{05C07A25-BB22-A94A-9B47-3D8AC9AE5DAD}" presName="spacer" presStyleCnt="0"/>
      <dgm:spPr/>
    </dgm:pt>
    <dgm:pt modelId="{E89B722E-2DBB-8540-BC4A-F6222377AD0E}" type="pres">
      <dgm:prSet presAssocID="{0B4E1F97-6EFB-9142-8769-13D3B443403B}" presName="comp" presStyleCnt="0"/>
      <dgm:spPr/>
    </dgm:pt>
    <dgm:pt modelId="{F469BFB1-7086-3142-B104-DB59620830ED}" type="pres">
      <dgm:prSet presAssocID="{0B4E1F97-6EFB-9142-8769-13D3B443403B}" presName="box" presStyleLbl="node1" presStyleIdx="5" presStyleCnt="6"/>
      <dgm:spPr/>
    </dgm:pt>
    <dgm:pt modelId="{F90E8A51-AF79-394D-98FD-ADAFA37A7BFF}" type="pres">
      <dgm:prSet presAssocID="{0B4E1F97-6EFB-9142-8769-13D3B443403B}" presName="img" presStyleLbl="fgImgPlace1" presStyleIdx="5" presStyleCnt="6"/>
      <dgm:spPr>
        <a:solidFill>
          <a:srgbClr val="374C84">
            <a:alpha val="0"/>
          </a:srgbClr>
        </a:solidFill>
        <a:ln>
          <a:solidFill>
            <a:srgbClr val="263D6C"/>
          </a:solidFill>
        </a:ln>
      </dgm:spPr>
    </dgm:pt>
    <dgm:pt modelId="{802B0AD7-B83D-284C-AD08-29FA75FDB9E6}" type="pres">
      <dgm:prSet presAssocID="{0B4E1F97-6EFB-9142-8769-13D3B443403B}" presName="text" presStyleLbl="node1" presStyleIdx="5" presStyleCnt="6">
        <dgm:presLayoutVars>
          <dgm:bulletEnabled val="1"/>
        </dgm:presLayoutVars>
      </dgm:prSet>
      <dgm:spPr/>
    </dgm:pt>
  </dgm:ptLst>
  <dgm:cxnLst>
    <dgm:cxn modelId="{5A5E211B-2E64-F442-BE15-F5A6AC9B02B7}" type="presOf" srcId="{586F1E87-3B76-4342-A922-CD7209D67A14}" destId="{BACE4F24-E730-0148-8F87-652979D09614}" srcOrd="0" destOrd="0" presId="urn:microsoft.com/office/officeart/2005/8/layout/vList4"/>
    <dgm:cxn modelId="{8D364226-1F21-3A49-B8D1-68055B60C3EC}" type="presOf" srcId="{7FEA73DF-29B1-3F4B-A46E-50663F81111A}" destId="{074B942B-C670-1848-B4E3-A95386C4A81E}" srcOrd="1" destOrd="0" presId="urn:microsoft.com/office/officeart/2005/8/layout/vList4"/>
    <dgm:cxn modelId="{CC633129-23D7-7447-8A26-ED00B8C2B86D}" srcId="{586F1E87-3B76-4342-A922-CD7209D67A14}" destId="{2CCE8B60-C6F6-E648-8042-F7AA5E9F0A8C}" srcOrd="0" destOrd="0" parTransId="{E8259AEA-F9A7-E54B-8A39-2D79852D0124}" sibTransId="{58FB23AB-5122-0743-8828-5145418A381A}"/>
    <dgm:cxn modelId="{C77C712B-3CA5-FB46-8B41-013C2859B9BF}" type="presOf" srcId="{42702E57-27C1-354A-99A2-AC7835C463EE}" destId="{13C12035-93B1-B64E-B918-4F2960699FE0}" srcOrd="1" destOrd="0" presId="urn:microsoft.com/office/officeart/2005/8/layout/vList4"/>
    <dgm:cxn modelId="{1B90962D-2068-CD47-BF54-8E2A1C29DEE4}" srcId="{586F1E87-3B76-4342-A922-CD7209D67A14}" destId="{42702E57-27C1-354A-99A2-AC7835C463EE}" srcOrd="3" destOrd="0" parTransId="{636EF9F8-8C57-D24A-805F-BCFA7EEE5FD2}" sibTransId="{7051BB50-0051-D14F-A6F3-B7852DA16CB5}"/>
    <dgm:cxn modelId="{C5C43231-1C9B-7E40-8B16-49F6AE058890}" type="presOf" srcId="{0B4E1F97-6EFB-9142-8769-13D3B443403B}" destId="{F469BFB1-7086-3142-B104-DB59620830ED}" srcOrd="0" destOrd="0" presId="urn:microsoft.com/office/officeart/2005/8/layout/vList4"/>
    <dgm:cxn modelId="{C3E60B3B-37DE-814F-8784-E561464B7916}" type="presOf" srcId="{7FEA73DF-29B1-3F4B-A46E-50663F81111A}" destId="{1071823E-60DE-874B-9AE0-0ADFF2CA8C10}" srcOrd="0" destOrd="0" presId="urn:microsoft.com/office/officeart/2005/8/layout/vList4"/>
    <dgm:cxn modelId="{66468B63-7B9A-7A44-A2E8-466FA092F04F}" srcId="{586F1E87-3B76-4342-A922-CD7209D67A14}" destId="{0B4E1F97-6EFB-9142-8769-13D3B443403B}" srcOrd="5" destOrd="0" parTransId="{6BE1BBAE-F1CD-7B46-AFE7-E9431BB073FB}" sibTransId="{7FCBBF13-D21C-FA45-B77B-6B7EAE076A38}"/>
    <dgm:cxn modelId="{0A73E96B-0F5E-6847-8BBF-44F089556FBA}" type="presOf" srcId="{2CCE8B60-C6F6-E648-8042-F7AA5E9F0A8C}" destId="{B4425540-3070-C844-BC02-CF5B679CF545}" srcOrd="1" destOrd="0" presId="urn:microsoft.com/office/officeart/2005/8/layout/vList4"/>
    <dgm:cxn modelId="{2072887A-5A5E-954D-BE90-2C7352194241}" type="presOf" srcId="{FC5B4C6E-7695-4E4F-94F6-112CEEC064B4}" destId="{91872079-CBB3-1A45-80F6-3DCBEC2CF717}" srcOrd="0" destOrd="0" presId="urn:microsoft.com/office/officeart/2005/8/layout/vList4"/>
    <dgm:cxn modelId="{2AD3D781-1D81-054D-B2AB-DC93BBD705CA}" type="presOf" srcId="{42702E57-27C1-354A-99A2-AC7835C463EE}" destId="{3C88B9CE-B5DD-0346-9C78-68A9AE029C74}" srcOrd="0" destOrd="0" presId="urn:microsoft.com/office/officeart/2005/8/layout/vList4"/>
    <dgm:cxn modelId="{98258C8F-43A5-F345-806D-4DDE37325912}" srcId="{586F1E87-3B76-4342-A922-CD7209D67A14}" destId="{FC5B4C6E-7695-4E4F-94F6-112CEEC064B4}" srcOrd="1" destOrd="0" parTransId="{CB0A70EF-5922-1E4F-9924-767D947BEA34}" sibTransId="{C310F257-5CC0-5047-8362-760A698042E0}"/>
    <dgm:cxn modelId="{51E9BCA4-501B-9740-B6F2-4F2E7E92070D}" type="presOf" srcId="{0B4E1F97-6EFB-9142-8769-13D3B443403B}" destId="{802B0AD7-B83D-284C-AD08-29FA75FDB9E6}" srcOrd="1" destOrd="0" presId="urn:microsoft.com/office/officeart/2005/8/layout/vList4"/>
    <dgm:cxn modelId="{F78C99C0-C4D9-DA48-8012-8681E77E0424}" type="presOf" srcId="{2CCE8B60-C6F6-E648-8042-F7AA5E9F0A8C}" destId="{C38CF1EA-ABC4-974E-A0AB-8655BDF883BB}" srcOrd="0" destOrd="0" presId="urn:microsoft.com/office/officeart/2005/8/layout/vList4"/>
    <dgm:cxn modelId="{6EA649EF-8D91-BD41-A393-D0974C745F8F}" type="presOf" srcId="{E5246119-1ACC-4841-85B2-A6D5407FADB3}" destId="{078287E4-584A-A74F-804E-BD56AC437F79}" srcOrd="1" destOrd="0" presId="urn:microsoft.com/office/officeart/2005/8/layout/vList4"/>
    <dgm:cxn modelId="{6879ABF4-1BFC-1743-9571-473BA9E42517}" type="presOf" srcId="{FC5B4C6E-7695-4E4F-94F6-112CEEC064B4}" destId="{A783BFE9-1C97-E041-BC6D-84BF985787EE}" srcOrd="1" destOrd="0" presId="urn:microsoft.com/office/officeart/2005/8/layout/vList4"/>
    <dgm:cxn modelId="{AD9F3BF6-1F5A-F04E-ABD0-EABB43F98632}" srcId="{586F1E87-3B76-4342-A922-CD7209D67A14}" destId="{7FEA73DF-29B1-3F4B-A46E-50663F81111A}" srcOrd="2" destOrd="0" parTransId="{C50D2103-37C8-1E4A-83E0-68EDA29169E9}" sibTransId="{0D0206FE-D015-3549-AAB0-0142226D1068}"/>
    <dgm:cxn modelId="{B85CDFF9-AA2E-2F46-8BA1-38BF4A76A22C}" type="presOf" srcId="{E5246119-1ACC-4841-85B2-A6D5407FADB3}" destId="{CF76B3A3-9529-2F47-B356-1B8CC54552F9}" srcOrd="0" destOrd="0" presId="urn:microsoft.com/office/officeart/2005/8/layout/vList4"/>
    <dgm:cxn modelId="{855EEAFC-16A2-7A4A-AD68-24E9FFB5D59A}" srcId="{586F1E87-3B76-4342-A922-CD7209D67A14}" destId="{E5246119-1ACC-4841-85B2-A6D5407FADB3}" srcOrd="4" destOrd="0" parTransId="{463BBABD-E4AF-C94B-9D79-21A6997DB476}" sibTransId="{05C07A25-BB22-A94A-9B47-3D8AC9AE5DAD}"/>
    <dgm:cxn modelId="{C0B0722F-E7CA-1544-9ADC-74E9812437D6}" type="presParOf" srcId="{BACE4F24-E730-0148-8F87-652979D09614}" destId="{EB14E24C-4130-E74E-B9AC-86D27D468B20}" srcOrd="0" destOrd="0" presId="urn:microsoft.com/office/officeart/2005/8/layout/vList4"/>
    <dgm:cxn modelId="{23D67771-FF66-6449-94A7-91282598D6A8}" type="presParOf" srcId="{EB14E24C-4130-E74E-B9AC-86D27D468B20}" destId="{C38CF1EA-ABC4-974E-A0AB-8655BDF883BB}" srcOrd="0" destOrd="0" presId="urn:microsoft.com/office/officeart/2005/8/layout/vList4"/>
    <dgm:cxn modelId="{F720DBE2-11E5-CD4E-860A-105F4B386383}" type="presParOf" srcId="{EB14E24C-4130-E74E-B9AC-86D27D468B20}" destId="{95A25670-51BD-0344-AC2A-6CF80DDB7AF6}" srcOrd="1" destOrd="0" presId="urn:microsoft.com/office/officeart/2005/8/layout/vList4"/>
    <dgm:cxn modelId="{F23A6425-965F-5847-A209-7B0DBD4CB65C}" type="presParOf" srcId="{EB14E24C-4130-E74E-B9AC-86D27D468B20}" destId="{B4425540-3070-C844-BC02-CF5B679CF545}" srcOrd="2" destOrd="0" presId="urn:microsoft.com/office/officeart/2005/8/layout/vList4"/>
    <dgm:cxn modelId="{E691F6A7-4A26-C14B-ACC9-DE1A9D3379D8}" type="presParOf" srcId="{BACE4F24-E730-0148-8F87-652979D09614}" destId="{EE5C0825-FFA7-8045-81CE-78D5E2A7387D}" srcOrd="1" destOrd="0" presId="urn:microsoft.com/office/officeart/2005/8/layout/vList4"/>
    <dgm:cxn modelId="{F0A5EA14-D47F-F346-8EC1-92A6F97F7FFF}" type="presParOf" srcId="{BACE4F24-E730-0148-8F87-652979D09614}" destId="{45CDC0A7-EE75-5241-993A-C70BFE071515}" srcOrd="2" destOrd="0" presId="urn:microsoft.com/office/officeart/2005/8/layout/vList4"/>
    <dgm:cxn modelId="{62EFB21E-B44F-4D4B-A93E-FC7A72F0E16E}" type="presParOf" srcId="{45CDC0A7-EE75-5241-993A-C70BFE071515}" destId="{91872079-CBB3-1A45-80F6-3DCBEC2CF717}" srcOrd="0" destOrd="0" presId="urn:microsoft.com/office/officeart/2005/8/layout/vList4"/>
    <dgm:cxn modelId="{634A0139-1631-2844-8835-EC079E23EBFF}" type="presParOf" srcId="{45CDC0A7-EE75-5241-993A-C70BFE071515}" destId="{B7D4A5EB-C0B3-214B-A647-A3D18737AEDB}" srcOrd="1" destOrd="0" presId="urn:microsoft.com/office/officeart/2005/8/layout/vList4"/>
    <dgm:cxn modelId="{A78EF7F7-6490-6843-B751-DDB53936B0BE}" type="presParOf" srcId="{45CDC0A7-EE75-5241-993A-C70BFE071515}" destId="{A783BFE9-1C97-E041-BC6D-84BF985787EE}" srcOrd="2" destOrd="0" presId="urn:microsoft.com/office/officeart/2005/8/layout/vList4"/>
    <dgm:cxn modelId="{C29F60D5-9BF7-F146-A429-14F2B0B42DBB}" type="presParOf" srcId="{BACE4F24-E730-0148-8F87-652979D09614}" destId="{41A02D08-E654-D24F-8571-C8A35C41FD10}" srcOrd="3" destOrd="0" presId="urn:microsoft.com/office/officeart/2005/8/layout/vList4"/>
    <dgm:cxn modelId="{1E1D9747-F71B-044D-AE8B-3F75E14205E5}" type="presParOf" srcId="{BACE4F24-E730-0148-8F87-652979D09614}" destId="{81D21604-CC7A-3041-8C98-C3CDF5DBAE58}" srcOrd="4" destOrd="0" presId="urn:microsoft.com/office/officeart/2005/8/layout/vList4"/>
    <dgm:cxn modelId="{14DEF127-BB30-A042-9443-8A0B43020B80}" type="presParOf" srcId="{81D21604-CC7A-3041-8C98-C3CDF5DBAE58}" destId="{1071823E-60DE-874B-9AE0-0ADFF2CA8C10}" srcOrd="0" destOrd="0" presId="urn:microsoft.com/office/officeart/2005/8/layout/vList4"/>
    <dgm:cxn modelId="{344ED8EA-BFBD-3E4B-9979-66369ABF4B62}" type="presParOf" srcId="{81D21604-CC7A-3041-8C98-C3CDF5DBAE58}" destId="{723136EE-5EBD-2E49-8F27-A140AF928510}" srcOrd="1" destOrd="0" presId="urn:microsoft.com/office/officeart/2005/8/layout/vList4"/>
    <dgm:cxn modelId="{5AF23CFE-26FA-2C4B-8A42-6F3FF2437998}" type="presParOf" srcId="{81D21604-CC7A-3041-8C98-C3CDF5DBAE58}" destId="{074B942B-C670-1848-B4E3-A95386C4A81E}" srcOrd="2" destOrd="0" presId="urn:microsoft.com/office/officeart/2005/8/layout/vList4"/>
    <dgm:cxn modelId="{5659726F-296E-D740-BA9A-92B28AD877A8}" type="presParOf" srcId="{BACE4F24-E730-0148-8F87-652979D09614}" destId="{663D64E1-CD18-1343-BD17-1455836E3285}" srcOrd="5" destOrd="0" presId="urn:microsoft.com/office/officeart/2005/8/layout/vList4"/>
    <dgm:cxn modelId="{B4019802-9A60-B947-9556-E7285F11F5CB}" type="presParOf" srcId="{BACE4F24-E730-0148-8F87-652979D09614}" destId="{3062D68E-51EE-2640-8323-F80943CCE426}" srcOrd="6" destOrd="0" presId="urn:microsoft.com/office/officeart/2005/8/layout/vList4"/>
    <dgm:cxn modelId="{87E2FCCC-5AD9-024A-BD62-80DCB03B40AA}" type="presParOf" srcId="{3062D68E-51EE-2640-8323-F80943CCE426}" destId="{3C88B9CE-B5DD-0346-9C78-68A9AE029C74}" srcOrd="0" destOrd="0" presId="urn:microsoft.com/office/officeart/2005/8/layout/vList4"/>
    <dgm:cxn modelId="{48D2D4AB-3B22-1246-84C0-0BC115118898}" type="presParOf" srcId="{3062D68E-51EE-2640-8323-F80943CCE426}" destId="{6AB47203-CDC1-2E4A-995D-48448F613507}" srcOrd="1" destOrd="0" presId="urn:microsoft.com/office/officeart/2005/8/layout/vList4"/>
    <dgm:cxn modelId="{7D29414B-CDC4-AB40-82DF-450834B85437}" type="presParOf" srcId="{3062D68E-51EE-2640-8323-F80943CCE426}" destId="{13C12035-93B1-B64E-B918-4F2960699FE0}" srcOrd="2" destOrd="0" presId="urn:microsoft.com/office/officeart/2005/8/layout/vList4"/>
    <dgm:cxn modelId="{EBB70F0B-96C0-8141-874D-28559EAFDB34}" type="presParOf" srcId="{BACE4F24-E730-0148-8F87-652979D09614}" destId="{B0C9E216-8FEE-9540-BD16-B3B853FCF3AE}" srcOrd="7" destOrd="0" presId="urn:microsoft.com/office/officeart/2005/8/layout/vList4"/>
    <dgm:cxn modelId="{55A388EE-5979-664E-A79D-EA062E47932E}" type="presParOf" srcId="{BACE4F24-E730-0148-8F87-652979D09614}" destId="{BDD86D38-0DD9-C84C-834A-C465E57943FC}" srcOrd="8" destOrd="0" presId="urn:microsoft.com/office/officeart/2005/8/layout/vList4"/>
    <dgm:cxn modelId="{A1E07098-4641-9843-89D0-134D807F02E8}" type="presParOf" srcId="{BDD86D38-0DD9-C84C-834A-C465E57943FC}" destId="{CF76B3A3-9529-2F47-B356-1B8CC54552F9}" srcOrd="0" destOrd="0" presId="urn:microsoft.com/office/officeart/2005/8/layout/vList4"/>
    <dgm:cxn modelId="{66073922-6DDE-A54E-8C87-A8B17B963FE4}" type="presParOf" srcId="{BDD86D38-0DD9-C84C-834A-C465E57943FC}" destId="{ABC302CA-9273-1E4C-AACD-DC77A0F49CFD}" srcOrd="1" destOrd="0" presId="urn:microsoft.com/office/officeart/2005/8/layout/vList4"/>
    <dgm:cxn modelId="{FF8A911D-B4A7-4D40-BD6F-63F41725ED46}" type="presParOf" srcId="{BDD86D38-0DD9-C84C-834A-C465E57943FC}" destId="{078287E4-584A-A74F-804E-BD56AC437F79}" srcOrd="2" destOrd="0" presId="urn:microsoft.com/office/officeart/2005/8/layout/vList4"/>
    <dgm:cxn modelId="{9244FB6A-EEA5-DE45-996B-0DB194EADC7B}" type="presParOf" srcId="{BACE4F24-E730-0148-8F87-652979D09614}" destId="{D5F9904D-3AAD-4649-85D0-5ED459FEBFF4}" srcOrd="9" destOrd="0" presId="urn:microsoft.com/office/officeart/2005/8/layout/vList4"/>
    <dgm:cxn modelId="{B8292D2A-8B48-0842-8D2B-494F2C71AFBE}" type="presParOf" srcId="{BACE4F24-E730-0148-8F87-652979D09614}" destId="{E89B722E-2DBB-8540-BC4A-F6222377AD0E}" srcOrd="10" destOrd="0" presId="urn:microsoft.com/office/officeart/2005/8/layout/vList4"/>
    <dgm:cxn modelId="{A180CBB2-05D0-F347-9E0F-745A3A6D19DB}" type="presParOf" srcId="{E89B722E-2DBB-8540-BC4A-F6222377AD0E}" destId="{F469BFB1-7086-3142-B104-DB59620830ED}" srcOrd="0" destOrd="0" presId="urn:microsoft.com/office/officeart/2005/8/layout/vList4"/>
    <dgm:cxn modelId="{2134DA4A-4E72-5C42-BFC9-A4F253643FBB}" type="presParOf" srcId="{E89B722E-2DBB-8540-BC4A-F6222377AD0E}" destId="{F90E8A51-AF79-394D-98FD-ADAFA37A7BFF}" srcOrd="1" destOrd="0" presId="urn:microsoft.com/office/officeart/2005/8/layout/vList4"/>
    <dgm:cxn modelId="{6D77F941-FFC7-F443-AB06-575040E0FCEF}" type="presParOf" srcId="{E89B722E-2DBB-8540-BC4A-F6222377AD0E}" destId="{802B0AD7-B83D-284C-AD08-29FA75FDB9E6}"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E49E7-946C-E34E-AFB1-91AC43A0E15F}">
      <dsp:nvSpPr>
        <dsp:cNvPr id="0" name=""/>
        <dsp:cNvSpPr/>
      </dsp:nvSpPr>
      <dsp:spPr>
        <a:xfrm>
          <a:off x="8839237" y="2059679"/>
          <a:ext cx="180133" cy="1405038"/>
        </a:xfrm>
        <a:custGeom>
          <a:avLst/>
          <a:gdLst/>
          <a:ahLst/>
          <a:cxnLst/>
          <a:rect l="0" t="0" r="0" b="0"/>
          <a:pathLst>
            <a:path>
              <a:moveTo>
                <a:pt x="0" y="0"/>
              </a:moveTo>
              <a:lnTo>
                <a:pt x="0" y="1405038"/>
              </a:lnTo>
              <a:lnTo>
                <a:pt x="180133" y="140503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79EA0F-138C-5840-8CFC-D3953BF631E5}">
      <dsp:nvSpPr>
        <dsp:cNvPr id="0" name=""/>
        <dsp:cNvSpPr/>
      </dsp:nvSpPr>
      <dsp:spPr>
        <a:xfrm>
          <a:off x="8839237" y="2059679"/>
          <a:ext cx="180133" cy="552408"/>
        </a:xfrm>
        <a:custGeom>
          <a:avLst/>
          <a:gdLst/>
          <a:ahLst/>
          <a:cxnLst/>
          <a:rect l="0" t="0" r="0" b="0"/>
          <a:pathLst>
            <a:path>
              <a:moveTo>
                <a:pt x="0" y="0"/>
              </a:moveTo>
              <a:lnTo>
                <a:pt x="0" y="552408"/>
              </a:lnTo>
              <a:lnTo>
                <a:pt x="180133" y="55240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CB472C-DEB5-E74F-B659-EC4CA3646F2C}">
      <dsp:nvSpPr>
        <dsp:cNvPr id="0" name=""/>
        <dsp:cNvSpPr/>
      </dsp:nvSpPr>
      <dsp:spPr>
        <a:xfrm>
          <a:off x="4960369" y="1207049"/>
          <a:ext cx="4359223" cy="252186"/>
        </a:xfrm>
        <a:custGeom>
          <a:avLst/>
          <a:gdLst/>
          <a:ahLst/>
          <a:cxnLst/>
          <a:rect l="0" t="0" r="0" b="0"/>
          <a:pathLst>
            <a:path>
              <a:moveTo>
                <a:pt x="0" y="0"/>
              </a:moveTo>
              <a:lnTo>
                <a:pt x="0" y="126093"/>
              </a:lnTo>
              <a:lnTo>
                <a:pt x="4359223" y="126093"/>
              </a:lnTo>
              <a:lnTo>
                <a:pt x="4359223" y="25218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758ECC-9E9F-5B42-B8F4-074F9D1AEF82}">
      <dsp:nvSpPr>
        <dsp:cNvPr id="0" name=""/>
        <dsp:cNvSpPr/>
      </dsp:nvSpPr>
      <dsp:spPr>
        <a:xfrm>
          <a:off x="7386162" y="2059679"/>
          <a:ext cx="180133" cy="552408"/>
        </a:xfrm>
        <a:custGeom>
          <a:avLst/>
          <a:gdLst/>
          <a:ahLst/>
          <a:cxnLst/>
          <a:rect l="0" t="0" r="0" b="0"/>
          <a:pathLst>
            <a:path>
              <a:moveTo>
                <a:pt x="0" y="0"/>
              </a:moveTo>
              <a:lnTo>
                <a:pt x="0" y="552408"/>
              </a:lnTo>
              <a:lnTo>
                <a:pt x="180133" y="55240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31438C9-7F1B-6B43-AB7D-F7A114278B0B}">
      <dsp:nvSpPr>
        <dsp:cNvPr id="0" name=""/>
        <dsp:cNvSpPr/>
      </dsp:nvSpPr>
      <dsp:spPr>
        <a:xfrm>
          <a:off x="4960369" y="1207049"/>
          <a:ext cx="2906148" cy="252186"/>
        </a:xfrm>
        <a:custGeom>
          <a:avLst/>
          <a:gdLst/>
          <a:ahLst/>
          <a:cxnLst/>
          <a:rect l="0" t="0" r="0" b="0"/>
          <a:pathLst>
            <a:path>
              <a:moveTo>
                <a:pt x="0" y="0"/>
              </a:moveTo>
              <a:lnTo>
                <a:pt x="0" y="126093"/>
              </a:lnTo>
              <a:lnTo>
                <a:pt x="2906148" y="126093"/>
              </a:lnTo>
              <a:lnTo>
                <a:pt x="2906148" y="25218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3DD2B1-6E28-5148-9C2E-AA32B79BB36A}">
      <dsp:nvSpPr>
        <dsp:cNvPr id="0" name=""/>
        <dsp:cNvSpPr/>
      </dsp:nvSpPr>
      <dsp:spPr>
        <a:xfrm>
          <a:off x="5933088" y="2059679"/>
          <a:ext cx="180133" cy="552408"/>
        </a:xfrm>
        <a:custGeom>
          <a:avLst/>
          <a:gdLst/>
          <a:ahLst/>
          <a:cxnLst/>
          <a:rect l="0" t="0" r="0" b="0"/>
          <a:pathLst>
            <a:path>
              <a:moveTo>
                <a:pt x="0" y="0"/>
              </a:moveTo>
              <a:lnTo>
                <a:pt x="0" y="552408"/>
              </a:lnTo>
              <a:lnTo>
                <a:pt x="180133" y="55240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B93B8E-BB49-A249-8407-3BC1C11537BC}">
      <dsp:nvSpPr>
        <dsp:cNvPr id="0" name=""/>
        <dsp:cNvSpPr/>
      </dsp:nvSpPr>
      <dsp:spPr>
        <a:xfrm>
          <a:off x="4960369" y="1207049"/>
          <a:ext cx="1453074" cy="252186"/>
        </a:xfrm>
        <a:custGeom>
          <a:avLst/>
          <a:gdLst/>
          <a:ahLst/>
          <a:cxnLst/>
          <a:rect l="0" t="0" r="0" b="0"/>
          <a:pathLst>
            <a:path>
              <a:moveTo>
                <a:pt x="0" y="0"/>
              </a:moveTo>
              <a:lnTo>
                <a:pt x="0" y="126093"/>
              </a:lnTo>
              <a:lnTo>
                <a:pt x="1453074" y="126093"/>
              </a:lnTo>
              <a:lnTo>
                <a:pt x="1453074" y="25218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FFDB76-60AD-0744-BDA8-3CD82FAD5DBF}">
      <dsp:nvSpPr>
        <dsp:cNvPr id="0" name=""/>
        <dsp:cNvSpPr/>
      </dsp:nvSpPr>
      <dsp:spPr>
        <a:xfrm>
          <a:off x="4480013" y="2059679"/>
          <a:ext cx="180133" cy="552408"/>
        </a:xfrm>
        <a:custGeom>
          <a:avLst/>
          <a:gdLst/>
          <a:ahLst/>
          <a:cxnLst/>
          <a:rect l="0" t="0" r="0" b="0"/>
          <a:pathLst>
            <a:path>
              <a:moveTo>
                <a:pt x="0" y="0"/>
              </a:moveTo>
              <a:lnTo>
                <a:pt x="0" y="552408"/>
              </a:lnTo>
              <a:lnTo>
                <a:pt x="180133" y="55240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45B268-E1B2-104A-8664-26BF9C693334}">
      <dsp:nvSpPr>
        <dsp:cNvPr id="0" name=""/>
        <dsp:cNvSpPr/>
      </dsp:nvSpPr>
      <dsp:spPr>
        <a:xfrm>
          <a:off x="4914649" y="1207049"/>
          <a:ext cx="91440" cy="252186"/>
        </a:xfrm>
        <a:custGeom>
          <a:avLst/>
          <a:gdLst/>
          <a:ahLst/>
          <a:cxnLst/>
          <a:rect l="0" t="0" r="0" b="0"/>
          <a:pathLst>
            <a:path>
              <a:moveTo>
                <a:pt x="45720" y="0"/>
              </a:moveTo>
              <a:lnTo>
                <a:pt x="45720" y="25218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1E48D3-739A-2C4B-90EF-287298283BF8}">
      <dsp:nvSpPr>
        <dsp:cNvPr id="0" name=""/>
        <dsp:cNvSpPr/>
      </dsp:nvSpPr>
      <dsp:spPr>
        <a:xfrm>
          <a:off x="3026939" y="2059679"/>
          <a:ext cx="180133" cy="1405038"/>
        </a:xfrm>
        <a:custGeom>
          <a:avLst/>
          <a:gdLst/>
          <a:ahLst/>
          <a:cxnLst/>
          <a:rect l="0" t="0" r="0" b="0"/>
          <a:pathLst>
            <a:path>
              <a:moveTo>
                <a:pt x="0" y="0"/>
              </a:moveTo>
              <a:lnTo>
                <a:pt x="0" y="1405038"/>
              </a:lnTo>
              <a:lnTo>
                <a:pt x="180133" y="140503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2DED6A-2FF5-934C-BB43-1427C646337B}">
      <dsp:nvSpPr>
        <dsp:cNvPr id="0" name=""/>
        <dsp:cNvSpPr/>
      </dsp:nvSpPr>
      <dsp:spPr>
        <a:xfrm>
          <a:off x="3026939" y="2059679"/>
          <a:ext cx="180133" cy="552408"/>
        </a:xfrm>
        <a:custGeom>
          <a:avLst/>
          <a:gdLst/>
          <a:ahLst/>
          <a:cxnLst/>
          <a:rect l="0" t="0" r="0" b="0"/>
          <a:pathLst>
            <a:path>
              <a:moveTo>
                <a:pt x="0" y="0"/>
              </a:moveTo>
              <a:lnTo>
                <a:pt x="0" y="552408"/>
              </a:lnTo>
              <a:lnTo>
                <a:pt x="180133" y="55240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2345C9D-D921-9843-8328-E986C99188F9}">
      <dsp:nvSpPr>
        <dsp:cNvPr id="0" name=""/>
        <dsp:cNvSpPr/>
      </dsp:nvSpPr>
      <dsp:spPr>
        <a:xfrm>
          <a:off x="3507294" y="1207049"/>
          <a:ext cx="1453074" cy="252186"/>
        </a:xfrm>
        <a:custGeom>
          <a:avLst/>
          <a:gdLst/>
          <a:ahLst/>
          <a:cxnLst/>
          <a:rect l="0" t="0" r="0" b="0"/>
          <a:pathLst>
            <a:path>
              <a:moveTo>
                <a:pt x="1453074" y="0"/>
              </a:moveTo>
              <a:lnTo>
                <a:pt x="1453074" y="126093"/>
              </a:lnTo>
              <a:lnTo>
                <a:pt x="0" y="126093"/>
              </a:lnTo>
              <a:lnTo>
                <a:pt x="0" y="25218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FDE398-7AAF-A648-982E-8416B96A9070}">
      <dsp:nvSpPr>
        <dsp:cNvPr id="0" name=""/>
        <dsp:cNvSpPr/>
      </dsp:nvSpPr>
      <dsp:spPr>
        <a:xfrm>
          <a:off x="1573865" y="2059679"/>
          <a:ext cx="180133" cy="1405038"/>
        </a:xfrm>
        <a:custGeom>
          <a:avLst/>
          <a:gdLst/>
          <a:ahLst/>
          <a:cxnLst/>
          <a:rect l="0" t="0" r="0" b="0"/>
          <a:pathLst>
            <a:path>
              <a:moveTo>
                <a:pt x="0" y="0"/>
              </a:moveTo>
              <a:lnTo>
                <a:pt x="0" y="1405038"/>
              </a:lnTo>
              <a:lnTo>
                <a:pt x="180133" y="140503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8E6621-BD3D-6B45-B4C2-B423E6704074}">
      <dsp:nvSpPr>
        <dsp:cNvPr id="0" name=""/>
        <dsp:cNvSpPr/>
      </dsp:nvSpPr>
      <dsp:spPr>
        <a:xfrm>
          <a:off x="1573865" y="2059679"/>
          <a:ext cx="180133" cy="552408"/>
        </a:xfrm>
        <a:custGeom>
          <a:avLst/>
          <a:gdLst/>
          <a:ahLst/>
          <a:cxnLst/>
          <a:rect l="0" t="0" r="0" b="0"/>
          <a:pathLst>
            <a:path>
              <a:moveTo>
                <a:pt x="0" y="0"/>
              </a:moveTo>
              <a:lnTo>
                <a:pt x="0" y="552408"/>
              </a:lnTo>
              <a:lnTo>
                <a:pt x="180133" y="55240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97A7DF-7D2A-ED48-A608-DFB0F1661DBC}">
      <dsp:nvSpPr>
        <dsp:cNvPr id="0" name=""/>
        <dsp:cNvSpPr/>
      </dsp:nvSpPr>
      <dsp:spPr>
        <a:xfrm>
          <a:off x="2054220" y="1207049"/>
          <a:ext cx="2906148" cy="252186"/>
        </a:xfrm>
        <a:custGeom>
          <a:avLst/>
          <a:gdLst/>
          <a:ahLst/>
          <a:cxnLst/>
          <a:rect l="0" t="0" r="0" b="0"/>
          <a:pathLst>
            <a:path>
              <a:moveTo>
                <a:pt x="2906148" y="0"/>
              </a:moveTo>
              <a:lnTo>
                <a:pt x="2906148" y="126093"/>
              </a:lnTo>
              <a:lnTo>
                <a:pt x="0" y="126093"/>
              </a:lnTo>
              <a:lnTo>
                <a:pt x="0" y="25218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C70FAB-134A-B048-B842-15D7414FD9CB}">
      <dsp:nvSpPr>
        <dsp:cNvPr id="0" name=""/>
        <dsp:cNvSpPr/>
      </dsp:nvSpPr>
      <dsp:spPr>
        <a:xfrm>
          <a:off x="120790" y="2059679"/>
          <a:ext cx="180133" cy="1405038"/>
        </a:xfrm>
        <a:custGeom>
          <a:avLst/>
          <a:gdLst/>
          <a:ahLst/>
          <a:cxnLst/>
          <a:rect l="0" t="0" r="0" b="0"/>
          <a:pathLst>
            <a:path>
              <a:moveTo>
                <a:pt x="0" y="0"/>
              </a:moveTo>
              <a:lnTo>
                <a:pt x="0" y="1405038"/>
              </a:lnTo>
              <a:lnTo>
                <a:pt x="180133" y="140503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4429D0-7C40-FE44-882E-974CE271C8F9}">
      <dsp:nvSpPr>
        <dsp:cNvPr id="0" name=""/>
        <dsp:cNvSpPr/>
      </dsp:nvSpPr>
      <dsp:spPr>
        <a:xfrm>
          <a:off x="120790" y="2059679"/>
          <a:ext cx="180133" cy="552408"/>
        </a:xfrm>
        <a:custGeom>
          <a:avLst/>
          <a:gdLst/>
          <a:ahLst/>
          <a:cxnLst/>
          <a:rect l="0" t="0" r="0" b="0"/>
          <a:pathLst>
            <a:path>
              <a:moveTo>
                <a:pt x="0" y="0"/>
              </a:moveTo>
              <a:lnTo>
                <a:pt x="0" y="552408"/>
              </a:lnTo>
              <a:lnTo>
                <a:pt x="180133" y="552408"/>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847F63-9375-374E-A9AC-D7078276F0B7}">
      <dsp:nvSpPr>
        <dsp:cNvPr id="0" name=""/>
        <dsp:cNvSpPr/>
      </dsp:nvSpPr>
      <dsp:spPr>
        <a:xfrm>
          <a:off x="601145" y="1207049"/>
          <a:ext cx="4359223" cy="252186"/>
        </a:xfrm>
        <a:custGeom>
          <a:avLst/>
          <a:gdLst/>
          <a:ahLst/>
          <a:cxnLst/>
          <a:rect l="0" t="0" r="0" b="0"/>
          <a:pathLst>
            <a:path>
              <a:moveTo>
                <a:pt x="4359223" y="0"/>
              </a:moveTo>
              <a:lnTo>
                <a:pt x="4359223" y="126093"/>
              </a:lnTo>
              <a:lnTo>
                <a:pt x="0" y="126093"/>
              </a:lnTo>
              <a:lnTo>
                <a:pt x="0" y="252186"/>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333646-BD6F-874F-BC9C-CE4E40B64379}">
      <dsp:nvSpPr>
        <dsp:cNvPr id="0" name=""/>
        <dsp:cNvSpPr/>
      </dsp:nvSpPr>
      <dsp:spPr>
        <a:xfrm>
          <a:off x="3980324" y="502260"/>
          <a:ext cx="1960089" cy="7047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Tools to evaluate</a:t>
          </a:r>
        </a:p>
      </dsp:txBody>
      <dsp:txXfrm>
        <a:off x="3980324" y="502260"/>
        <a:ext cx="1960089" cy="704789"/>
      </dsp:txXfrm>
    </dsp:sp>
    <dsp:sp modelId="{4E2B603C-47A7-1F4A-9A75-B28DD96C5028}">
      <dsp:nvSpPr>
        <dsp:cNvPr id="0" name=""/>
        <dsp:cNvSpPr/>
      </dsp:nvSpPr>
      <dsp:spPr>
        <a:xfrm>
          <a:off x="701" y="1459235"/>
          <a:ext cx="1200887" cy="600443"/>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solidFill>
                <a:schemeClr val="tx1"/>
              </a:solidFill>
            </a:rPr>
            <a:t>AWS</a:t>
          </a:r>
        </a:p>
      </dsp:txBody>
      <dsp:txXfrm>
        <a:off x="701" y="1459235"/>
        <a:ext cx="1200887" cy="600443"/>
      </dsp:txXfrm>
    </dsp:sp>
    <dsp:sp modelId="{029DA517-974E-1647-A264-1034520ACA44}">
      <dsp:nvSpPr>
        <dsp:cNvPr id="0" name=""/>
        <dsp:cNvSpPr/>
      </dsp:nvSpPr>
      <dsp:spPr>
        <a:xfrm>
          <a:off x="300923" y="2311866"/>
          <a:ext cx="1200887" cy="600443"/>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Canvas</a:t>
          </a:r>
        </a:p>
      </dsp:txBody>
      <dsp:txXfrm>
        <a:off x="300923" y="2311866"/>
        <a:ext cx="1200887" cy="600443"/>
      </dsp:txXfrm>
    </dsp:sp>
    <dsp:sp modelId="{501323AA-9EC7-3244-800D-42F84C62A6B3}">
      <dsp:nvSpPr>
        <dsp:cNvPr id="0" name=""/>
        <dsp:cNvSpPr/>
      </dsp:nvSpPr>
      <dsp:spPr>
        <a:xfrm>
          <a:off x="300923" y="3164496"/>
          <a:ext cx="1200887" cy="600443"/>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Autopilot</a:t>
          </a:r>
        </a:p>
      </dsp:txBody>
      <dsp:txXfrm>
        <a:off x="300923" y="3164496"/>
        <a:ext cx="1200887" cy="600443"/>
      </dsp:txXfrm>
    </dsp:sp>
    <dsp:sp modelId="{56490B56-A898-1949-A212-89EF293F1B11}">
      <dsp:nvSpPr>
        <dsp:cNvPr id="0" name=""/>
        <dsp:cNvSpPr/>
      </dsp:nvSpPr>
      <dsp:spPr>
        <a:xfrm>
          <a:off x="1453776" y="1459235"/>
          <a:ext cx="1200887" cy="600443"/>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solidFill>
                <a:schemeClr val="tx1"/>
              </a:solidFill>
            </a:rPr>
            <a:t>Azure</a:t>
          </a:r>
        </a:p>
      </dsp:txBody>
      <dsp:txXfrm>
        <a:off x="1453776" y="1459235"/>
        <a:ext cx="1200887" cy="600443"/>
      </dsp:txXfrm>
    </dsp:sp>
    <dsp:sp modelId="{ECEB2E65-6FB6-B249-83CB-70152249FCBC}">
      <dsp:nvSpPr>
        <dsp:cNvPr id="0" name=""/>
        <dsp:cNvSpPr/>
      </dsp:nvSpPr>
      <dsp:spPr>
        <a:xfrm>
          <a:off x="1753998" y="2311866"/>
          <a:ext cx="1200887" cy="600443"/>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UI based AutoML</a:t>
          </a:r>
        </a:p>
      </dsp:txBody>
      <dsp:txXfrm>
        <a:off x="1753998" y="2311866"/>
        <a:ext cx="1200887" cy="600443"/>
      </dsp:txXfrm>
    </dsp:sp>
    <dsp:sp modelId="{46D25556-920C-5A41-9599-3A1CB03D1E23}">
      <dsp:nvSpPr>
        <dsp:cNvPr id="0" name=""/>
        <dsp:cNvSpPr/>
      </dsp:nvSpPr>
      <dsp:spPr>
        <a:xfrm>
          <a:off x="1753998" y="3164496"/>
          <a:ext cx="1200887" cy="600443"/>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CLI based AutoML</a:t>
          </a:r>
        </a:p>
      </dsp:txBody>
      <dsp:txXfrm>
        <a:off x="1753998" y="3164496"/>
        <a:ext cx="1200887" cy="600443"/>
      </dsp:txXfrm>
    </dsp:sp>
    <dsp:sp modelId="{F6CE5B9E-2D99-EF4E-983B-EBCD8B1C2DFD}">
      <dsp:nvSpPr>
        <dsp:cNvPr id="0" name=""/>
        <dsp:cNvSpPr/>
      </dsp:nvSpPr>
      <dsp:spPr>
        <a:xfrm>
          <a:off x="2906850" y="1459235"/>
          <a:ext cx="1200887" cy="600443"/>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solidFill>
                <a:schemeClr val="tx1"/>
              </a:solidFill>
            </a:rPr>
            <a:t>H2O.ai</a:t>
          </a:r>
        </a:p>
      </dsp:txBody>
      <dsp:txXfrm>
        <a:off x="2906850" y="1459235"/>
        <a:ext cx="1200887" cy="600443"/>
      </dsp:txXfrm>
    </dsp:sp>
    <dsp:sp modelId="{F5647B3C-933C-BD4D-82EF-2A4E4E5D29A3}">
      <dsp:nvSpPr>
        <dsp:cNvPr id="0" name=""/>
        <dsp:cNvSpPr/>
      </dsp:nvSpPr>
      <dsp:spPr>
        <a:xfrm>
          <a:off x="3207072" y="2311866"/>
          <a:ext cx="1200887" cy="600443"/>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Driverless AI</a:t>
          </a:r>
        </a:p>
      </dsp:txBody>
      <dsp:txXfrm>
        <a:off x="3207072" y="2311866"/>
        <a:ext cx="1200887" cy="600443"/>
      </dsp:txXfrm>
    </dsp:sp>
    <dsp:sp modelId="{857C1135-A686-AE43-80DB-16223854B881}">
      <dsp:nvSpPr>
        <dsp:cNvPr id="0" name=""/>
        <dsp:cNvSpPr/>
      </dsp:nvSpPr>
      <dsp:spPr>
        <a:xfrm>
          <a:off x="3207072" y="3164496"/>
          <a:ext cx="1200887" cy="600443"/>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H2O-3 AutoML</a:t>
          </a:r>
        </a:p>
      </dsp:txBody>
      <dsp:txXfrm>
        <a:off x="3207072" y="3164496"/>
        <a:ext cx="1200887" cy="600443"/>
      </dsp:txXfrm>
    </dsp:sp>
    <dsp:sp modelId="{48925B9C-2663-0E41-8198-725262116924}">
      <dsp:nvSpPr>
        <dsp:cNvPr id="0" name=""/>
        <dsp:cNvSpPr/>
      </dsp:nvSpPr>
      <dsp:spPr>
        <a:xfrm>
          <a:off x="4359925" y="1459235"/>
          <a:ext cx="1200887" cy="600443"/>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solidFill>
                <a:schemeClr val="tx1"/>
              </a:solidFill>
            </a:rPr>
            <a:t>Databricks</a:t>
          </a:r>
        </a:p>
      </dsp:txBody>
      <dsp:txXfrm>
        <a:off x="4359925" y="1459235"/>
        <a:ext cx="1200887" cy="600443"/>
      </dsp:txXfrm>
    </dsp:sp>
    <dsp:sp modelId="{13D7FD59-3C1D-4B40-8CA4-656148A35BD5}">
      <dsp:nvSpPr>
        <dsp:cNvPr id="0" name=""/>
        <dsp:cNvSpPr/>
      </dsp:nvSpPr>
      <dsp:spPr>
        <a:xfrm>
          <a:off x="4660147" y="2311866"/>
          <a:ext cx="1200887" cy="600443"/>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Databricks AutoML</a:t>
          </a:r>
        </a:p>
      </dsp:txBody>
      <dsp:txXfrm>
        <a:off x="4660147" y="2311866"/>
        <a:ext cx="1200887" cy="600443"/>
      </dsp:txXfrm>
    </dsp:sp>
    <dsp:sp modelId="{CB84F7E6-436A-524A-B024-175430D7A937}">
      <dsp:nvSpPr>
        <dsp:cNvPr id="0" name=""/>
        <dsp:cNvSpPr/>
      </dsp:nvSpPr>
      <dsp:spPr>
        <a:xfrm>
          <a:off x="5812999" y="1459235"/>
          <a:ext cx="1200887" cy="600443"/>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solidFill>
                <a:schemeClr val="tx1"/>
              </a:solidFill>
            </a:rPr>
            <a:t>Google cloud</a:t>
          </a:r>
        </a:p>
      </dsp:txBody>
      <dsp:txXfrm>
        <a:off x="5812999" y="1459235"/>
        <a:ext cx="1200887" cy="600443"/>
      </dsp:txXfrm>
    </dsp:sp>
    <dsp:sp modelId="{E3D77A81-2C6E-F54A-B475-D2D36EE21013}">
      <dsp:nvSpPr>
        <dsp:cNvPr id="0" name=""/>
        <dsp:cNvSpPr/>
      </dsp:nvSpPr>
      <dsp:spPr>
        <a:xfrm>
          <a:off x="6113221" y="2311866"/>
          <a:ext cx="1200887" cy="600443"/>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Vertex ai</a:t>
          </a:r>
        </a:p>
      </dsp:txBody>
      <dsp:txXfrm>
        <a:off x="6113221" y="2311866"/>
        <a:ext cx="1200887" cy="600443"/>
      </dsp:txXfrm>
    </dsp:sp>
    <dsp:sp modelId="{22E4ABA2-DDEE-A74A-8128-C4BB6679F320}">
      <dsp:nvSpPr>
        <dsp:cNvPr id="0" name=""/>
        <dsp:cNvSpPr/>
      </dsp:nvSpPr>
      <dsp:spPr>
        <a:xfrm>
          <a:off x="7266073" y="1459235"/>
          <a:ext cx="1200887" cy="600443"/>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solidFill>
                <a:schemeClr val="tx1"/>
              </a:solidFill>
            </a:rPr>
            <a:t>Landing AI</a:t>
          </a:r>
        </a:p>
      </dsp:txBody>
      <dsp:txXfrm>
        <a:off x="7266073" y="1459235"/>
        <a:ext cx="1200887" cy="600443"/>
      </dsp:txXfrm>
    </dsp:sp>
    <dsp:sp modelId="{99952FC0-2CB6-4F45-BBD3-9AC72B550D08}">
      <dsp:nvSpPr>
        <dsp:cNvPr id="0" name=""/>
        <dsp:cNvSpPr/>
      </dsp:nvSpPr>
      <dsp:spPr>
        <a:xfrm>
          <a:off x="7566295" y="2311866"/>
          <a:ext cx="1200887" cy="600443"/>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LandingLens</a:t>
          </a:r>
        </a:p>
      </dsp:txBody>
      <dsp:txXfrm>
        <a:off x="7566295" y="2311866"/>
        <a:ext cx="1200887" cy="600443"/>
      </dsp:txXfrm>
    </dsp:sp>
    <dsp:sp modelId="{AEE31EE5-F487-C643-B8EF-A9BD371EB8AF}">
      <dsp:nvSpPr>
        <dsp:cNvPr id="0" name=""/>
        <dsp:cNvSpPr/>
      </dsp:nvSpPr>
      <dsp:spPr>
        <a:xfrm>
          <a:off x="8719148" y="1459235"/>
          <a:ext cx="1200887" cy="600443"/>
        </a:xfrm>
        <a:prstGeom prst="rect">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solidFill>
                <a:schemeClr val="tx1"/>
              </a:solidFill>
            </a:rPr>
            <a:t>Open source</a:t>
          </a:r>
        </a:p>
      </dsp:txBody>
      <dsp:txXfrm>
        <a:off x="8719148" y="1459235"/>
        <a:ext cx="1200887" cy="600443"/>
      </dsp:txXfrm>
    </dsp:sp>
    <dsp:sp modelId="{691F66ED-36C7-1D4E-8650-54936B4753A5}">
      <dsp:nvSpPr>
        <dsp:cNvPr id="0" name=""/>
        <dsp:cNvSpPr/>
      </dsp:nvSpPr>
      <dsp:spPr>
        <a:xfrm>
          <a:off x="9019370" y="2311866"/>
          <a:ext cx="1200887" cy="600443"/>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Autogluon</a:t>
          </a:r>
        </a:p>
      </dsp:txBody>
      <dsp:txXfrm>
        <a:off x="9019370" y="2311866"/>
        <a:ext cx="1200887" cy="600443"/>
      </dsp:txXfrm>
    </dsp:sp>
    <dsp:sp modelId="{980E4CA4-A25E-044A-A51D-ACCB7D162A9C}">
      <dsp:nvSpPr>
        <dsp:cNvPr id="0" name=""/>
        <dsp:cNvSpPr/>
      </dsp:nvSpPr>
      <dsp:spPr>
        <a:xfrm>
          <a:off x="9019370" y="3164496"/>
          <a:ext cx="1200887" cy="600443"/>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t>Autokeras</a:t>
          </a:r>
        </a:p>
      </dsp:txBody>
      <dsp:txXfrm>
        <a:off x="9019370" y="3164496"/>
        <a:ext cx="1200887" cy="6004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6BEB6C-D718-134B-B491-168E0F839C0E}">
      <dsp:nvSpPr>
        <dsp:cNvPr id="0" name=""/>
        <dsp:cNvSpPr/>
      </dsp:nvSpPr>
      <dsp:spPr>
        <a:xfrm>
          <a:off x="1024" y="0"/>
          <a:ext cx="2663527" cy="5833534"/>
        </a:xfrm>
        <a:prstGeom prst="roundRect">
          <a:avLst>
            <a:gd name="adj" fmla="val 10000"/>
          </a:avLst>
        </a:prstGeom>
        <a:solidFill>
          <a:srgbClr val="FFC000"/>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t>Research</a:t>
          </a:r>
        </a:p>
      </dsp:txBody>
      <dsp:txXfrm>
        <a:off x="1024" y="0"/>
        <a:ext cx="2663527" cy="1750060"/>
      </dsp:txXfrm>
    </dsp:sp>
    <dsp:sp modelId="{E7635D07-1757-F542-8795-0CA5DD277D7B}">
      <dsp:nvSpPr>
        <dsp:cNvPr id="0" name=""/>
        <dsp:cNvSpPr/>
      </dsp:nvSpPr>
      <dsp:spPr>
        <a:xfrm>
          <a:off x="131143" y="1751521"/>
          <a:ext cx="2403290" cy="937616"/>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kern="1200"/>
            <a:t>H2O</a:t>
          </a:r>
          <a:r>
            <a:rPr lang="en-US" sz="1800" b="1" kern="1200" baseline="0"/>
            <a:t> Driverless AI</a:t>
          </a:r>
          <a:endParaRPr lang="en-US" sz="1800" b="1" kern="1200"/>
        </a:p>
      </dsp:txBody>
      <dsp:txXfrm>
        <a:off x="158605" y="1778983"/>
        <a:ext cx="2348366" cy="882692"/>
      </dsp:txXfrm>
    </dsp:sp>
    <dsp:sp modelId="{B0F0D6CF-8E05-B841-97D7-FD02B64CB966}">
      <dsp:nvSpPr>
        <dsp:cNvPr id="0" name=""/>
        <dsp:cNvSpPr/>
      </dsp:nvSpPr>
      <dsp:spPr>
        <a:xfrm>
          <a:off x="105967" y="2825861"/>
          <a:ext cx="2453641" cy="908484"/>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b="1" kern="1200"/>
            <a:t>Databricks AutoML</a:t>
          </a:r>
        </a:p>
      </dsp:txBody>
      <dsp:txXfrm>
        <a:off x="132576" y="2852470"/>
        <a:ext cx="2400423" cy="855266"/>
      </dsp:txXfrm>
    </dsp:sp>
    <dsp:sp modelId="{509E70AD-871B-1149-A031-8BA81298B338}">
      <dsp:nvSpPr>
        <dsp:cNvPr id="0" name=""/>
        <dsp:cNvSpPr/>
      </dsp:nvSpPr>
      <dsp:spPr>
        <a:xfrm>
          <a:off x="101087" y="3868217"/>
          <a:ext cx="2422701" cy="865338"/>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GB" sz="1800" b="1" kern="1200"/>
            <a:t>Google Vertex AI</a:t>
          </a:r>
        </a:p>
      </dsp:txBody>
      <dsp:txXfrm>
        <a:off x="126432" y="3893562"/>
        <a:ext cx="2372011" cy="814648"/>
      </dsp:txXfrm>
    </dsp:sp>
    <dsp:sp modelId="{4252C132-7A8F-574B-A6D3-B9891FA426B1}">
      <dsp:nvSpPr>
        <dsp:cNvPr id="0" name=""/>
        <dsp:cNvSpPr/>
      </dsp:nvSpPr>
      <dsp:spPr>
        <a:xfrm>
          <a:off x="3130669" y="3162928"/>
          <a:ext cx="2130821" cy="667264"/>
        </a:xfrm>
        <a:prstGeom prst="roundRect">
          <a:avLst>
            <a:gd name="adj" fmla="val 10000"/>
          </a:avLst>
        </a:prstGeom>
        <a:solidFill>
          <a:schemeClr val="lt1">
            <a:hueOff val="0"/>
            <a:satOff val="0"/>
            <a:lumOff val="0"/>
            <a:alphaOff val="0"/>
          </a:schemeClr>
        </a:solidFill>
        <a:ln w="12700" cap="flat" cmpd="sng" algn="ctr">
          <a:solidFill>
            <a:schemeClr val="accent5">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endParaRPr lang="en-GB" sz="1400" kern="1200">
            <a:solidFill>
              <a:schemeClr val="tx1"/>
            </a:solidFill>
            <a:highlight>
              <a:srgbClr val="FFD254"/>
            </a:highlight>
          </a:endParaRPr>
        </a:p>
      </dsp:txBody>
      <dsp:txXfrm>
        <a:off x="3150212" y="3182471"/>
        <a:ext cx="2091735" cy="628178"/>
      </dsp:txXfrm>
    </dsp:sp>
    <dsp:sp modelId="{DA8EA521-F8EC-9248-96F1-6D526885EA45}">
      <dsp:nvSpPr>
        <dsp:cNvPr id="0" name=""/>
        <dsp:cNvSpPr/>
      </dsp:nvSpPr>
      <dsp:spPr>
        <a:xfrm>
          <a:off x="2864316" y="0"/>
          <a:ext cx="2663527" cy="5833534"/>
        </a:xfrm>
        <a:prstGeom prst="roundRect">
          <a:avLst>
            <a:gd name="adj" fmla="val 10000"/>
          </a:avLst>
        </a:prstGeom>
        <a:solidFill>
          <a:schemeClr val="tx2"/>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bg1"/>
              </a:solidFill>
            </a:rPr>
            <a:t>Evaluation</a:t>
          </a:r>
        </a:p>
      </dsp:txBody>
      <dsp:txXfrm>
        <a:off x="2864316" y="0"/>
        <a:ext cx="2663527" cy="1750060"/>
      </dsp:txXfrm>
    </dsp:sp>
    <dsp:sp modelId="{0BB20825-D184-064D-A3D5-279384CF5033}">
      <dsp:nvSpPr>
        <dsp:cNvPr id="0" name=""/>
        <dsp:cNvSpPr/>
      </dsp:nvSpPr>
      <dsp:spPr>
        <a:xfrm>
          <a:off x="2985687" y="1765154"/>
          <a:ext cx="2391762" cy="826687"/>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GB" sz="1800" b="1" kern="1200"/>
            <a:t>AWS Canvas</a:t>
          </a:r>
        </a:p>
      </dsp:txBody>
      <dsp:txXfrm>
        <a:off x="3009900" y="1789367"/>
        <a:ext cx="2343336" cy="778261"/>
      </dsp:txXfrm>
    </dsp:sp>
    <dsp:sp modelId="{6C27A54B-10FC-C547-BC4A-C41EDB662F8D}">
      <dsp:nvSpPr>
        <dsp:cNvPr id="0" name=""/>
        <dsp:cNvSpPr/>
      </dsp:nvSpPr>
      <dsp:spPr>
        <a:xfrm>
          <a:off x="2973094" y="2675171"/>
          <a:ext cx="2416948" cy="814629"/>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GB" sz="1800" b="1" kern="1200"/>
            <a:t>LandingLens</a:t>
          </a:r>
        </a:p>
      </dsp:txBody>
      <dsp:txXfrm>
        <a:off x="2996954" y="2699031"/>
        <a:ext cx="2369228" cy="766909"/>
      </dsp:txXfrm>
    </dsp:sp>
    <dsp:sp modelId="{CE614BBF-AA1D-7C4A-8C36-E24A7AF0AB1B}">
      <dsp:nvSpPr>
        <dsp:cNvPr id="0" name=""/>
        <dsp:cNvSpPr/>
      </dsp:nvSpPr>
      <dsp:spPr>
        <a:xfrm>
          <a:off x="5727608" y="0"/>
          <a:ext cx="2663527" cy="5833534"/>
        </a:xfrm>
        <a:prstGeom prst="roundRect">
          <a:avLst>
            <a:gd name="adj" fmla="val 10000"/>
          </a:avLst>
        </a:prstGeom>
        <a:solidFill>
          <a:srgbClr val="263D6C"/>
        </a:solidFill>
        <a:ln>
          <a:no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kern="1200">
              <a:solidFill>
                <a:schemeClr val="bg1"/>
              </a:solidFill>
            </a:rPr>
            <a:t>Reporting</a:t>
          </a:r>
        </a:p>
      </dsp:txBody>
      <dsp:txXfrm>
        <a:off x="5727608" y="0"/>
        <a:ext cx="2663527" cy="1750060"/>
      </dsp:txXfrm>
    </dsp:sp>
    <dsp:sp modelId="{E811EA26-891E-B241-8353-F8DD4C259814}">
      <dsp:nvSpPr>
        <dsp:cNvPr id="0" name=""/>
        <dsp:cNvSpPr/>
      </dsp:nvSpPr>
      <dsp:spPr>
        <a:xfrm>
          <a:off x="5831485" y="1750358"/>
          <a:ext cx="2455772" cy="725306"/>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GB" sz="1800" b="1" kern="1200"/>
            <a:t>H2O AutoML</a:t>
          </a:r>
        </a:p>
      </dsp:txBody>
      <dsp:txXfrm>
        <a:off x="5852728" y="1771601"/>
        <a:ext cx="2413286" cy="682820"/>
      </dsp:txXfrm>
    </dsp:sp>
    <dsp:sp modelId="{B2B95726-173C-F24E-B53A-1E51FF3B618F}">
      <dsp:nvSpPr>
        <dsp:cNvPr id="0" name=""/>
        <dsp:cNvSpPr/>
      </dsp:nvSpPr>
      <dsp:spPr>
        <a:xfrm>
          <a:off x="5831485" y="2545735"/>
          <a:ext cx="2455772" cy="706582"/>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GB" sz="1800" b="1" kern="1200"/>
            <a:t>Azure Automated ML</a:t>
          </a:r>
        </a:p>
      </dsp:txBody>
      <dsp:txXfrm>
        <a:off x="5852180" y="2566430"/>
        <a:ext cx="2414382" cy="665192"/>
      </dsp:txXfrm>
    </dsp:sp>
    <dsp:sp modelId="{D40D0E76-5B22-1640-8984-88CEF5BC8CB4}">
      <dsp:nvSpPr>
        <dsp:cNvPr id="0" name=""/>
        <dsp:cNvSpPr/>
      </dsp:nvSpPr>
      <dsp:spPr>
        <a:xfrm>
          <a:off x="5831485" y="3322388"/>
          <a:ext cx="2455772" cy="687817"/>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GB" sz="1800" b="1" kern="1200"/>
            <a:t>AWS Autopilot </a:t>
          </a:r>
        </a:p>
      </dsp:txBody>
      <dsp:txXfrm>
        <a:off x="5851630" y="3342533"/>
        <a:ext cx="2415482" cy="647527"/>
      </dsp:txXfrm>
    </dsp:sp>
    <dsp:sp modelId="{9EEA938B-8525-1E4B-BBC7-B7C331BD1D0D}">
      <dsp:nvSpPr>
        <dsp:cNvPr id="0" name=""/>
        <dsp:cNvSpPr/>
      </dsp:nvSpPr>
      <dsp:spPr>
        <a:xfrm>
          <a:off x="5831485" y="4080276"/>
          <a:ext cx="2455772" cy="705047"/>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GB" sz="1800" b="1" kern="1200"/>
            <a:t>Autogluon</a:t>
          </a:r>
        </a:p>
      </dsp:txBody>
      <dsp:txXfrm>
        <a:off x="5852135" y="4100926"/>
        <a:ext cx="2414472" cy="663747"/>
      </dsp:txXfrm>
    </dsp:sp>
    <dsp:sp modelId="{5275000D-690C-AC4A-9F03-C7E69EEE322A}">
      <dsp:nvSpPr>
        <dsp:cNvPr id="0" name=""/>
        <dsp:cNvSpPr/>
      </dsp:nvSpPr>
      <dsp:spPr>
        <a:xfrm>
          <a:off x="5831485" y="4855395"/>
          <a:ext cx="2455772" cy="686164"/>
        </a:xfrm>
        <a:prstGeom prst="roundRect">
          <a:avLst>
            <a:gd name="adj" fmla="val 10000"/>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GB" sz="1800" b="1" kern="1200"/>
            <a:t>Autokeras</a:t>
          </a:r>
        </a:p>
      </dsp:txBody>
      <dsp:txXfrm>
        <a:off x="5851582" y="4875492"/>
        <a:ext cx="2415578" cy="6459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CF1EA-ABC4-974E-A0AB-8655BDF883BB}">
      <dsp:nvSpPr>
        <dsp:cNvPr id="0" name=""/>
        <dsp:cNvSpPr/>
      </dsp:nvSpPr>
      <dsp:spPr>
        <a:xfrm>
          <a:off x="0" y="0"/>
          <a:ext cx="11055499" cy="731832"/>
        </a:xfrm>
        <a:prstGeom prst="roundRect">
          <a:avLst>
            <a:gd name="adj" fmla="val 10000"/>
          </a:avLst>
        </a:prstGeom>
        <a:solidFill>
          <a:srgbClr val="EA8A00"/>
        </a:solidFill>
        <a:ln w="12700" cap="flat" cmpd="sng" algn="ctr">
          <a:solidFill>
            <a:srgbClr val="00206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accent1">
                  <a:lumMod val="75000"/>
                </a:schemeClr>
              </a:solidFill>
            </a:rPr>
            <a:t>Onboarding a business point of contact to gain access to </a:t>
          </a:r>
          <a:r>
            <a:rPr lang="en-US" sz="2100" kern="1200" dirty="0" err="1">
              <a:solidFill>
                <a:schemeClr val="accent1">
                  <a:lumMod val="75000"/>
                </a:schemeClr>
              </a:solidFill>
            </a:rPr>
            <a:t>Thermo</a:t>
          </a:r>
          <a:r>
            <a:rPr lang="en-US" sz="2100" kern="1200" dirty="0">
              <a:solidFill>
                <a:schemeClr val="accent1">
                  <a:lumMod val="75000"/>
                </a:schemeClr>
              </a:solidFill>
            </a:rPr>
            <a:t> Fisher specific use cases with time-series, image and tabular data</a:t>
          </a:r>
          <a:endParaRPr lang="en-GB" sz="2100" kern="1200" dirty="0">
            <a:solidFill>
              <a:schemeClr val="accent1">
                <a:lumMod val="75000"/>
              </a:schemeClr>
            </a:solidFill>
          </a:endParaRPr>
        </a:p>
      </dsp:txBody>
      <dsp:txXfrm>
        <a:off x="2284283" y="0"/>
        <a:ext cx="8771215" cy="731832"/>
      </dsp:txXfrm>
    </dsp:sp>
    <dsp:sp modelId="{95A25670-51BD-0344-AC2A-6CF80DDB7AF6}">
      <dsp:nvSpPr>
        <dsp:cNvPr id="0" name=""/>
        <dsp:cNvSpPr/>
      </dsp:nvSpPr>
      <dsp:spPr>
        <a:xfrm>
          <a:off x="73183" y="73183"/>
          <a:ext cx="2211099" cy="585465"/>
        </a:xfrm>
        <a:prstGeom prst="roundRect">
          <a:avLst>
            <a:gd name="adj" fmla="val 10000"/>
          </a:avLst>
        </a:prstGeom>
        <a:solidFill>
          <a:schemeClr val="bg1">
            <a:alpha val="0"/>
          </a:schemeClr>
        </a:solidFill>
        <a:ln w="12700" cap="flat" cmpd="sng" algn="ctr">
          <a:solidFill>
            <a:srgbClr val="263D6C"/>
          </a:solidFill>
          <a:prstDash val="solid"/>
          <a:miter lim="800000"/>
        </a:ln>
        <a:effectLst/>
      </dsp:spPr>
      <dsp:style>
        <a:lnRef idx="2">
          <a:scrgbClr r="0" g="0" b="0"/>
        </a:lnRef>
        <a:fillRef idx="1">
          <a:scrgbClr r="0" g="0" b="0"/>
        </a:fillRef>
        <a:effectRef idx="0">
          <a:scrgbClr r="0" g="0" b="0"/>
        </a:effectRef>
        <a:fontRef idx="minor"/>
      </dsp:style>
    </dsp:sp>
    <dsp:sp modelId="{91872079-CBB3-1A45-80F6-3DCBEC2CF717}">
      <dsp:nvSpPr>
        <dsp:cNvPr id="0" name=""/>
        <dsp:cNvSpPr/>
      </dsp:nvSpPr>
      <dsp:spPr>
        <a:xfrm>
          <a:off x="0" y="805015"/>
          <a:ext cx="11055499" cy="731832"/>
        </a:xfrm>
        <a:prstGeom prst="roundRect">
          <a:avLst>
            <a:gd name="adj" fmla="val 10000"/>
          </a:avLst>
        </a:prstGeom>
        <a:solidFill>
          <a:schemeClr val="accent3"/>
        </a:solidFill>
        <a:ln w="12700" cap="flat" cmpd="sng" algn="ctr">
          <a:solidFill>
            <a:srgbClr val="263D6C"/>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dirty="0">
              <a:solidFill>
                <a:schemeClr val="accent1">
                  <a:lumMod val="75000"/>
                </a:schemeClr>
              </a:solidFill>
            </a:rPr>
            <a:t>Evaluate H2O Driverless AI with the real time business use cases </a:t>
          </a:r>
        </a:p>
      </dsp:txBody>
      <dsp:txXfrm>
        <a:off x="2284283" y="805015"/>
        <a:ext cx="8771215" cy="731832"/>
      </dsp:txXfrm>
    </dsp:sp>
    <dsp:sp modelId="{B7D4A5EB-C0B3-214B-A647-A3D18737AEDB}">
      <dsp:nvSpPr>
        <dsp:cNvPr id="0" name=""/>
        <dsp:cNvSpPr/>
      </dsp:nvSpPr>
      <dsp:spPr>
        <a:xfrm>
          <a:off x="73183" y="878198"/>
          <a:ext cx="2211099" cy="585465"/>
        </a:xfrm>
        <a:prstGeom prst="roundRect">
          <a:avLst>
            <a:gd name="adj" fmla="val 10000"/>
          </a:avLst>
        </a:prstGeom>
        <a:solidFill>
          <a:srgbClr val="EEF2F4">
            <a:alpha val="0"/>
          </a:srgbClr>
        </a:solidFill>
        <a:ln w="12700" cap="flat" cmpd="sng" algn="ctr">
          <a:solidFill>
            <a:srgbClr val="263D6C"/>
          </a:solidFill>
          <a:prstDash val="solid"/>
          <a:miter lim="800000"/>
        </a:ln>
        <a:effectLst/>
      </dsp:spPr>
      <dsp:style>
        <a:lnRef idx="2">
          <a:scrgbClr r="0" g="0" b="0"/>
        </a:lnRef>
        <a:fillRef idx="1">
          <a:scrgbClr r="0" g="0" b="0"/>
        </a:fillRef>
        <a:effectRef idx="0">
          <a:scrgbClr r="0" g="0" b="0"/>
        </a:effectRef>
        <a:fontRef idx="minor"/>
      </dsp:style>
    </dsp:sp>
    <dsp:sp modelId="{1071823E-60DE-874B-9AE0-0ADFF2CA8C10}">
      <dsp:nvSpPr>
        <dsp:cNvPr id="0" name=""/>
        <dsp:cNvSpPr/>
      </dsp:nvSpPr>
      <dsp:spPr>
        <a:xfrm>
          <a:off x="0" y="1610030"/>
          <a:ext cx="11055499" cy="731832"/>
        </a:xfrm>
        <a:prstGeom prst="roundRect">
          <a:avLst>
            <a:gd name="adj" fmla="val 10000"/>
          </a:avLst>
        </a:prstGeom>
        <a:solidFill>
          <a:srgbClr val="FFC000"/>
        </a:solidFill>
        <a:ln w="12700" cap="flat" cmpd="sng" algn="ctr">
          <a:solidFill>
            <a:srgbClr val="263D6C"/>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a:solidFill>
                <a:schemeClr val="accent1">
                  <a:lumMod val="75000"/>
                </a:schemeClr>
              </a:solidFill>
            </a:rPr>
            <a:t>Have an immersion day with AWS to explore the new features of </a:t>
          </a:r>
          <a:r>
            <a:rPr lang="en-GB" sz="2100" kern="1200" err="1">
              <a:solidFill>
                <a:schemeClr val="accent1">
                  <a:lumMod val="75000"/>
                </a:schemeClr>
              </a:solidFill>
            </a:rPr>
            <a:t>SageMaker</a:t>
          </a:r>
          <a:r>
            <a:rPr lang="en-GB" sz="2100" kern="1200">
              <a:solidFill>
                <a:schemeClr val="accent1">
                  <a:lumMod val="75000"/>
                </a:schemeClr>
              </a:solidFill>
            </a:rPr>
            <a:t> Canvas</a:t>
          </a:r>
        </a:p>
      </dsp:txBody>
      <dsp:txXfrm>
        <a:off x="2284283" y="1610030"/>
        <a:ext cx="8771215" cy="731832"/>
      </dsp:txXfrm>
    </dsp:sp>
    <dsp:sp modelId="{723136EE-5EBD-2E49-8F27-A140AF928510}">
      <dsp:nvSpPr>
        <dsp:cNvPr id="0" name=""/>
        <dsp:cNvSpPr/>
      </dsp:nvSpPr>
      <dsp:spPr>
        <a:xfrm>
          <a:off x="73183" y="1683213"/>
          <a:ext cx="2211099" cy="585465"/>
        </a:xfrm>
        <a:prstGeom prst="roundRect">
          <a:avLst>
            <a:gd name="adj" fmla="val 10000"/>
          </a:avLst>
        </a:prstGeom>
        <a:solidFill>
          <a:schemeClr val="bg1">
            <a:alpha val="0"/>
          </a:schemeClr>
        </a:solidFill>
        <a:ln w="12700" cap="flat" cmpd="sng" algn="ctr">
          <a:solidFill>
            <a:srgbClr val="263D6C"/>
          </a:solidFill>
          <a:prstDash val="solid"/>
          <a:miter lim="800000"/>
        </a:ln>
        <a:effectLst/>
      </dsp:spPr>
      <dsp:style>
        <a:lnRef idx="2">
          <a:scrgbClr r="0" g="0" b="0"/>
        </a:lnRef>
        <a:fillRef idx="1">
          <a:scrgbClr r="0" g="0" b="0"/>
        </a:fillRef>
        <a:effectRef idx="0">
          <a:scrgbClr r="0" g="0" b="0"/>
        </a:effectRef>
        <a:fontRef idx="minor"/>
      </dsp:style>
    </dsp:sp>
    <dsp:sp modelId="{3C88B9CE-B5DD-0346-9C78-68A9AE029C74}">
      <dsp:nvSpPr>
        <dsp:cNvPr id="0" name=""/>
        <dsp:cNvSpPr/>
      </dsp:nvSpPr>
      <dsp:spPr>
        <a:xfrm>
          <a:off x="0" y="2404412"/>
          <a:ext cx="11055499" cy="731832"/>
        </a:xfrm>
        <a:prstGeom prst="roundRect">
          <a:avLst>
            <a:gd name="adj" fmla="val 10000"/>
          </a:avLst>
        </a:prstGeom>
        <a:solidFill>
          <a:srgbClr val="FFD254"/>
        </a:solidFill>
        <a:ln w="12700" cap="flat" cmpd="sng" algn="ctr">
          <a:solidFill>
            <a:srgbClr val="263D6C"/>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solidFill>
                <a:schemeClr val="accent1">
                  <a:lumMod val="75000"/>
                </a:schemeClr>
              </a:solidFill>
            </a:rPr>
            <a:t>Get Databricks AutoML access and evaluate it</a:t>
          </a:r>
          <a:endParaRPr lang="en-GB" sz="2100" kern="1200" dirty="0">
            <a:solidFill>
              <a:schemeClr val="accent1">
                <a:lumMod val="75000"/>
              </a:schemeClr>
            </a:solidFill>
          </a:endParaRPr>
        </a:p>
      </dsp:txBody>
      <dsp:txXfrm>
        <a:off x="2284283" y="2404412"/>
        <a:ext cx="8771215" cy="731832"/>
      </dsp:txXfrm>
    </dsp:sp>
    <dsp:sp modelId="{6AB47203-CDC1-2E4A-995D-48448F613507}">
      <dsp:nvSpPr>
        <dsp:cNvPr id="0" name=""/>
        <dsp:cNvSpPr/>
      </dsp:nvSpPr>
      <dsp:spPr>
        <a:xfrm>
          <a:off x="73183" y="2488228"/>
          <a:ext cx="2211099" cy="585465"/>
        </a:xfrm>
        <a:prstGeom prst="roundRect">
          <a:avLst>
            <a:gd name="adj" fmla="val 10000"/>
          </a:avLst>
        </a:prstGeom>
        <a:solidFill>
          <a:schemeClr val="bg1">
            <a:alpha val="0"/>
          </a:schemeClr>
        </a:solidFill>
        <a:ln w="12700" cap="flat" cmpd="sng" algn="ctr">
          <a:solidFill>
            <a:srgbClr val="263D6C"/>
          </a:solidFill>
          <a:prstDash val="solid"/>
          <a:miter lim="800000"/>
        </a:ln>
        <a:effectLst/>
      </dsp:spPr>
      <dsp:style>
        <a:lnRef idx="2">
          <a:scrgbClr r="0" g="0" b="0"/>
        </a:lnRef>
        <a:fillRef idx="1">
          <a:scrgbClr r="0" g="0" b="0"/>
        </a:fillRef>
        <a:effectRef idx="0">
          <a:scrgbClr r="0" g="0" b="0"/>
        </a:effectRef>
        <a:fontRef idx="minor"/>
      </dsp:style>
    </dsp:sp>
    <dsp:sp modelId="{CF76B3A3-9529-2F47-B356-1B8CC54552F9}">
      <dsp:nvSpPr>
        <dsp:cNvPr id="0" name=""/>
        <dsp:cNvSpPr/>
      </dsp:nvSpPr>
      <dsp:spPr>
        <a:xfrm>
          <a:off x="0" y="3220061"/>
          <a:ext cx="11055499" cy="731832"/>
        </a:xfrm>
        <a:prstGeom prst="roundRect">
          <a:avLst>
            <a:gd name="adj" fmla="val 10000"/>
          </a:avLst>
        </a:prstGeom>
        <a:solidFill>
          <a:srgbClr val="FFE968"/>
        </a:solidFill>
        <a:ln w="12700" cap="flat" cmpd="sng" algn="ctr">
          <a:solidFill>
            <a:srgbClr val="263D6C"/>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solidFill>
                <a:schemeClr val="accent1">
                  <a:lumMod val="75000"/>
                </a:schemeClr>
              </a:solidFill>
            </a:rPr>
            <a:t>Get access to Google Vertex AI for evaluation</a:t>
          </a:r>
          <a:endParaRPr lang="en-GB" sz="2100" kern="1200">
            <a:solidFill>
              <a:schemeClr val="accent1">
                <a:lumMod val="75000"/>
              </a:schemeClr>
            </a:solidFill>
          </a:endParaRPr>
        </a:p>
      </dsp:txBody>
      <dsp:txXfrm>
        <a:off x="2284283" y="3220061"/>
        <a:ext cx="8771215" cy="731832"/>
      </dsp:txXfrm>
    </dsp:sp>
    <dsp:sp modelId="{ABC302CA-9273-1E4C-AACD-DC77A0F49CFD}">
      <dsp:nvSpPr>
        <dsp:cNvPr id="0" name=""/>
        <dsp:cNvSpPr/>
      </dsp:nvSpPr>
      <dsp:spPr>
        <a:xfrm>
          <a:off x="73183" y="3293244"/>
          <a:ext cx="2211099" cy="585465"/>
        </a:xfrm>
        <a:prstGeom prst="roundRect">
          <a:avLst>
            <a:gd name="adj" fmla="val 10000"/>
          </a:avLst>
        </a:prstGeom>
        <a:solidFill>
          <a:schemeClr val="bg1">
            <a:alpha val="0"/>
          </a:schemeClr>
        </a:solidFill>
        <a:ln w="12700" cap="flat" cmpd="sng" algn="ctr">
          <a:solidFill>
            <a:srgbClr val="263D6C"/>
          </a:solidFill>
          <a:prstDash val="solid"/>
          <a:miter lim="800000"/>
        </a:ln>
        <a:effectLst/>
      </dsp:spPr>
      <dsp:style>
        <a:lnRef idx="2">
          <a:scrgbClr r="0" g="0" b="0"/>
        </a:lnRef>
        <a:fillRef idx="1">
          <a:scrgbClr r="0" g="0" b="0"/>
        </a:fillRef>
        <a:effectRef idx="0">
          <a:scrgbClr r="0" g="0" b="0"/>
        </a:effectRef>
        <a:fontRef idx="minor"/>
      </dsp:style>
    </dsp:sp>
    <dsp:sp modelId="{F469BFB1-7086-3142-B104-DB59620830ED}">
      <dsp:nvSpPr>
        <dsp:cNvPr id="0" name=""/>
        <dsp:cNvSpPr/>
      </dsp:nvSpPr>
      <dsp:spPr>
        <a:xfrm>
          <a:off x="0" y="4025076"/>
          <a:ext cx="11055499" cy="731832"/>
        </a:xfrm>
        <a:prstGeom prst="roundRect">
          <a:avLst>
            <a:gd name="adj" fmla="val 10000"/>
          </a:avLst>
        </a:prstGeom>
        <a:solidFill>
          <a:srgbClr val="FFE18D"/>
        </a:solidFill>
        <a:ln w="12700" cap="flat" cmpd="sng" algn="ctr">
          <a:solidFill>
            <a:srgbClr val="263D6C"/>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GB" sz="2100" kern="1200">
              <a:solidFill>
                <a:schemeClr val="accent1">
                  <a:lumMod val="75000"/>
                </a:schemeClr>
              </a:solidFill>
            </a:rPr>
            <a:t>Review and publish the guidelines and evaluation results, and recommendations for AutoML tools</a:t>
          </a:r>
        </a:p>
      </dsp:txBody>
      <dsp:txXfrm>
        <a:off x="2284283" y="4025076"/>
        <a:ext cx="8771215" cy="731832"/>
      </dsp:txXfrm>
    </dsp:sp>
    <dsp:sp modelId="{F90E8A51-AF79-394D-98FD-ADAFA37A7BFF}">
      <dsp:nvSpPr>
        <dsp:cNvPr id="0" name=""/>
        <dsp:cNvSpPr/>
      </dsp:nvSpPr>
      <dsp:spPr>
        <a:xfrm>
          <a:off x="73183" y="4098259"/>
          <a:ext cx="2211099" cy="585465"/>
        </a:xfrm>
        <a:prstGeom prst="roundRect">
          <a:avLst>
            <a:gd name="adj" fmla="val 10000"/>
          </a:avLst>
        </a:prstGeom>
        <a:solidFill>
          <a:srgbClr val="374C84">
            <a:alpha val="0"/>
          </a:srgbClr>
        </a:solidFill>
        <a:ln w="12700" cap="flat" cmpd="sng" algn="ctr">
          <a:solidFill>
            <a:srgbClr val="263D6C"/>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CDD2D10-3FEC-F54B-B50B-D697183420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1D5D5D3-3C21-4F45-8B4A-1D939AEA7D6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052BB0-1A15-7C48-B3CA-112E40890915}" type="datetimeFigureOut">
              <a:rPr lang="en-US" smtClean="0"/>
              <a:t>6/7/23</a:t>
            </a:fld>
            <a:endParaRPr lang="en-US"/>
          </a:p>
        </p:txBody>
      </p:sp>
      <p:sp>
        <p:nvSpPr>
          <p:cNvPr id="4" name="Footer Placeholder 3">
            <a:extLst>
              <a:ext uri="{FF2B5EF4-FFF2-40B4-BE49-F238E27FC236}">
                <a16:creationId xmlns:a16="http://schemas.microsoft.com/office/drawing/2014/main" id="{668EA9B2-1BA6-014F-ACBE-F9E77B4195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5805B2E-E420-144D-B0B7-A2CF11D1E30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A171B7-7380-AD4F-8771-5DA705385427}" type="slidenum">
              <a:rPr lang="en-US" smtClean="0"/>
              <a:t>‹#›</a:t>
            </a:fld>
            <a:endParaRPr lang="en-US"/>
          </a:p>
        </p:txBody>
      </p:sp>
    </p:spTree>
    <p:extLst>
      <p:ext uri="{BB962C8B-B14F-4D97-AF65-F5344CB8AC3E}">
        <p14:creationId xmlns:p14="http://schemas.microsoft.com/office/powerpoint/2010/main" val="35266220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4C8631-ED1E-9948-A907-B94A85DD2013}" type="datetimeFigureOut">
              <a:rPr lang="en-US" smtClean="0"/>
              <a:t>6/7/23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1BF975-AA5D-424C-B259-1BB0C7806E29}" type="slidenum">
              <a:rPr lang="en-US" smtClean="0"/>
              <a:t>‹#›</a:t>
            </a:fld>
            <a:endParaRPr lang="en-US"/>
          </a:p>
        </p:txBody>
      </p:sp>
    </p:spTree>
    <p:extLst>
      <p:ext uri="{BB962C8B-B14F-4D97-AF65-F5344CB8AC3E}">
        <p14:creationId xmlns:p14="http://schemas.microsoft.com/office/powerpoint/2010/main" val="13771647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Disclaimer:</a:t>
            </a:r>
          </a:p>
          <a:p>
            <a:r>
              <a:rPr lang="en-US"/>
              <a:t>1. All these tasks are not automated by AutoML tools.</a:t>
            </a:r>
          </a:p>
          <a:p>
            <a:r>
              <a:rPr lang="en-US"/>
              <a:t>2. Some of the tasks highlighted are out of the scope of certain tools. </a:t>
            </a:r>
          </a:p>
          <a:p>
            <a:r>
              <a:rPr lang="en-US"/>
              <a:t>3. Application integration is not part of the deployment process mentioned</a:t>
            </a:r>
          </a:p>
          <a:p>
            <a:r>
              <a:rPr lang="en-US"/>
              <a:t>4. For each tool, the level of automation is different</a:t>
            </a:r>
          </a:p>
        </p:txBody>
      </p:sp>
      <p:sp>
        <p:nvSpPr>
          <p:cNvPr id="4" name="Slide Number Placeholder 3"/>
          <p:cNvSpPr>
            <a:spLocks noGrp="1"/>
          </p:cNvSpPr>
          <p:nvPr>
            <p:ph type="sldNum" sz="quarter" idx="5"/>
          </p:nvPr>
        </p:nvSpPr>
        <p:spPr/>
        <p:txBody>
          <a:bodyPr/>
          <a:lstStyle/>
          <a:p>
            <a:fld id="{181BF975-AA5D-424C-B259-1BB0C7806E29}" type="slidenum">
              <a:rPr lang="en-US" smtClean="0"/>
              <a:t>3</a:t>
            </a:fld>
            <a:endParaRPr lang="en-US"/>
          </a:p>
        </p:txBody>
      </p:sp>
    </p:spTree>
    <p:extLst>
      <p:ext uri="{BB962C8B-B14F-4D97-AF65-F5344CB8AC3E}">
        <p14:creationId xmlns:p14="http://schemas.microsoft.com/office/powerpoint/2010/main" val="213250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Spiderweb or “Radar chart” is used to rank some AutoML tool based on specific tool features.</a:t>
            </a:r>
          </a:p>
          <a:p>
            <a:endParaRPr lang="en-US"/>
          </a:p>
          <a:p>
            <a:r>
              <a:rPr lang="en-US"/>
              <a:t>Here, the licensed tools are ranked based off the following features:</a:t>
            </a:r>
          </a:p>
          <a:p>
            <a:pPr marL="228600" indent="-228600">
              <a:buAutoNum type="arabicPeriod"/>
            </a:pPr>
            <a:r>
              <a:rPr lang="en-US"/>
              <a:t>Datatype handling: Which kinds of data can the tool ingest </a:t>
            </a:r>
          </a:p>
          <a:p>
            <a:pPr marL="228600" indent="-228600">
              <a:buAutoNum type="arabicPeriod"/>
            </a:pPr>
            <a:r>
              <a:rPr lang="en-US"/>
              <a:t>Transparency: How much of the internal working of the model building process is exposed to us</a:t>
            </a:r>
          </a:p>
          <a:p>
            <a:pPr marL="228600" indent="-228600">
              <a:buAutoNum type="arabicPeriod"/>
            </a:pPr>
            <a:r>
              <a:rPr lang="en-US"/>
              <a:t>AutoML-ness: How many steps in the ML pipeline can be done using the AutoML tool, without us having to do it beforehand or afterwards on the </a:t>
            </a:r>
            <a:r>
              <a:rPr lang="en-US" err="1"/>
              <a:t>Jupyter</a:t>
            </a:r>
            <a:r>
              <a:rPr lang="en-US"/>
              <a:t> Notebook</a:t>
            </a:r>
          </a:p>
          <a:p>
            <a:pPr marL="228600" indent="-228600">
              <a:buAutoNum type="arabicPeriod"/>
            </a:pPr>
            <a:r>
              <a:rPr lang="en-US"/>
              <a:t>Environment: The cloud platforms etc. where one can deploy the generated model</a:t>
            </a:r>
          </a:p>
          <a:p>
            <a:pPr marL="228600" indent="-228600">
              <a:buAutoNum type="arabicPeriod"/>
            </a:pPr>
            <a:r>
              <a:rPr lang="en-US"/>
              <a:t>QoS: Quality of Service. It is information about how efficiently the support team responds to errors and problems faced. How well are solutions provided to customers.</a:t>
            </a:r>
          </a:p>
          <a:p>
            <a:pPr marL="228600" indent="-228600">
              <a:buAutoNum type="arabicPeriod"/>
            </a:pPr>
            <a:endParaRPr lang="en-US"/>
          </a:p>
          <a:p>
            <a:pPr marL="685800" lvl="1" indent="-228600">
              <a:buAutoNum type="arabicPeriod"/>
            </a:pPr>
            <a:r>
              <a:rPr lang="en-US"/>
              <a:t>This is vendor agnostic</a:t>
            </a:r>
          </a:p>
          <a:p>
            <a:pPr marL="685800" lvl="1" indent="-228600">
              <a:buAutoNum type="arabicPeriod"/>
            </a:pPr>
            <a:r>
              <a:rPr lang="en-US"/>
              <a:t>Vendor agnostic</a:t>
            </a:r>
          </a:p>
          <a:p>
            <a:pPr marL="685800" lvl="1" indent="-228600">
              <a:buAutoNum type="arabicPeriod"/>
            </a:pPr>
            <a:r>
              <a:rPr lang="en-US"/>
              <a:t>Deployment agnostic</a:t>
            </a:r>
          </a:p>
          <a:p>
            <a:pPr marL="228600" indent="-228600">
              <a:buAutoNum type="arabicPeriod"/>
            </a:pPr>
            <a:endParaRPr lang="en-US"/>
          </a:p>
          <a:p>
            <a:r>
              <a:rPr lang="en-US"/>
              <a:t>Cost efficiency: Lower the cost better is it for the tool measure, so the higher the rating.</a:t>
            </a:r>
          </a:p>
        </p:txBody>
      </p:sp>
      <p:sp>
        <p:nvSpPr>
          <p:cNvPr id="4" name="Slide Number Placeholder 3"/>
          <p:cNvSpPr>
            <a:spLocks noGrp="1"/>
          </p:cNvSpPr>
          <p:nvPr>
            <p:ph type="sldNum" sz="quarter" idx="5"/>
          </p:nvPr>
        </p:nvSpPr>
        <p:spPr/>
        <p:txBody>
          <a:bodyPr/>
          <a:lstStyle/>
          <a:p>
            <a:fld id="{181BF975-AA5D-424C-B259-1BB0C7806E29}" type="slidenum">
              <a:rPr lang="en-US" smtClean="0"/>
              <a:t>16</a:t>
            </a:fld>
            <a:endParaRPr lang="en-US"/>
          </a:p>
        </p:txBody>
      </p:sp>
    </p:spTree>
    <p:extLst>
      <p:ext uri="{BB962C8B-B14F-4D97-AF65-F5344CB8AC3E}">
        <p14:creationId xmlns:p14="http://schemas.microsoft.com/office/powerpoint/2010/main" val="2143251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 of immediate tasks to be </a:t>
            </a:r>
            <a:r>
              <a:rPr lang="en-US"/>
              <a:t>finished ASAP, </a:t>
            </a:r>
            <a:r>
              <a:rPr lang="en-US" dirty="0"/>
              <a:t>in that order, for us to move further</a:t>
            </a:r>
          </a:p>
        </p:txBody>
      </p:sp>
      <p:sp>
        <p:nvSpPr>
          <p:cNvPr id="4" name="Slide Number Placeholder 3"/>
          <p:cNvSpPr>
            <a:spLocks noGrp="1"/>
          </p:cNvSpPr>
          <p:nvPr>
            <p:ph type="sldNum" sz="quarter" idx="5"/>
          </p:nvPr>
        </p:nvSpPr>
        <p:spPr/>
        <p:txBody>
          <a:bodyPr/>
          <a:lstStyle/>
          <a:p>
            <a:fld id="{181BF975-AA5D-424C-B259-1BB0C7806E29}" type="slidenum">
              <a:rPr lang="en-US" smtClean="0"/>
              <a:t>17</a:t>
            </a:fld>
            <a:endParaRPr lang="en-US"/>
          </a:p>
        </p:txBody>
      </p:sp>
    </p:spTree>
    <p:extLst>
      <p:ext uri="{BB962C8B-B14F-4D97-AF65-F5344CB8AC3E}">
        <p14:creationId xmlns:p14="http://schemas.microsoft.com/office/powerpoint/2010/main" val="3970935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1BF975-AA5D-424C-B259-1BB0C7806E29}" type="slidenum">
              <a:rPr lang="en-US" smtClean="0"/>
              <a:t>19</a:t>
            </a:fld>
            <a:endParaRPr lang="en-US"/>
          </a:p>
        </p:txBody>
      </p:sp>
    </p:spTree>
    <p:extLst>
      <p:ext uri="{BB962C8B-B14F-4D97-AF65-F5344CB8AC3E}">
        <p14:creationId xmlns:p14="http://schemas.microsoft.com/office/powerpoint/2010/main" val="619065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AutoML has use cases for both Business analysts, domain experts, and scientists, as well as Data scientists, who can leverage the simplicity and user-friendliness of AutoML. Since they are not Machine Learning experts and (This would lead to better adoptions in the company)</a:t>
            </a:r>
          </a:p>
          <a:p>
            <a:r>
              <a:rPr lang="en-US" dirty="0"/>
              <a:t>Enable Data Scientists can focus more on the non-iterative processes and domain specific tasks rather than focus more on the repetitive and monotonous tasks like finding and trying out algorithms</a:t>
            </a:r>
          </a:p>
          <a:p>
            <a:r>
              <a:rPr lang="en-US" dirty="0"/>
              <a:t>The user interface, automation of tasks and configurability of these tools helps users get work done more efficiently</a:t>
            </a:r>
          </a:p>
        </p:txBody>
      </p:sp>
      <p:sp>
        <p:nvSpPr>
          <p:cNvPr id="4" name="Slide Number Placeholder 3"/>
          <p:cNvSpPr>
            <a:spLocks noGrp="1"/>
          </p:cNvSpPr>
          <p:nvPr>
            <p:ph type="sldNum" sz="quarter" idx="5"/>
          </p:nvPr>
        </p:nvSpPr>
        <p:spPr/>
        <p:txBody>
          <a:bodyPr/>
          <a:lstStyle/>
          <a:p>
            <a:fld id="{181BF975-AA5D-424C-B259-1BB0C7806E29}" type="slidenum">
              <a:rPr lang="en-US" smtClean="0"/>
              <a:t>4</a:t>
            </a:fld>
            <a:endParaRPr lang="en-US"/>
          </a:p>
        </p:txBody>
      </p:sp>
    </p:spTree>
    <p:extLst>
      <p:ext uri="{BB962C8B-B14F-4D97-AF65-F5344CB8AC3E}">
        <p14:creationId xmlns:p14="http://schemas.microsoft.com/office/powerpoint/2010/main" val="941446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Higher accuracy results</a:t>
            </a:r>
            <a:r>
              <a:rPr lang="en-US"/>
              <a:t>: AutoML compares neural networks, and utilizes boosting techniques and ensembles to come up with better results. </a:t>
            </a:r>
          </a:p>
          <a:p>
            <a:r>
              <a:rPr lang="en-US" b="1"/>
              <a:t>Faster minimum viable product generation</a:t>
            </a:r>
            <a:r>
              <a:rPr lang="en-US"/>
              <a:t>: Using AutoML, you can compare many different algorithms including ensembles, boosting algos and deep learning, in a duration of hours to days. The same level of comparison would take a manual approach weeks if not months. This makes MVP generation faster.</a:t>
            </a:r>
          </a:p>
          <a:p>
            <a:r>
              <a:rPr lang="en-US" b="1"/>
              <a:t>Increased ML adoption:</a:t>
            </a:r>
            <a:r>
              <a:rPr lang="en-US" b="0"/>
              <a:t> The lack of ML knowledge among BU members and a lack of Data scientists prevents business units from adopting ML to achieve better results. Adoption of AutoML will not just help mend the bridge between domain and Machine learning experts, but also help teams with fewer to no data science experts and ML engineers adopt ML use cases</a:t>
            </a:r>
          </a:p>
          <a:p>
            <a:r>
              <a:rPr lang="en-US" b="1"/>
              <a:t>Saving resources</a:t>
            </a:r>
            <a:r>
              <a:rPr lang="en-US" b="0"/>
              <a:t>: It is a huge reduction in resource utilization to use AutoML as it helps improve time efficiency, improves resource utilization, improves scalability and does not face issues of human error</a:t>
            </a:r>
          </a:p>
          <a:p>
            <a:r>
              <a:rPr lang="en-US" b="1"/>
              <a:t>Faster turnaround time</a:t>
            </a:r>
          </a:p>
          <a:p>
            <a:r>
              <a:rPr lang="en-US" b="1"/>
              <a:t>Cost reduction: </a:t>
            </a:r>
            <a:r>
              <a:rPr lang="en-US" b="0"/>
              <a:t>By improving scaling. Resource utilization, time reduction and reducing the number of additional hires (data science experts), the cost to company is reduced</a:t>
            </a:r>
          </a:p>
          <a:p>
            <a:endParaRPr lang="en-US" b="0"/>
          </a:p>
        </p:txBody>
      </p:sp>
      <p:sp>
        <p:nvSpPr>
          <p:cNvPr id="4" name="Slide Number Placeholder 3"/>
          <p:cNvSpPr>
            <a:spLocks noGrp="1"/>
          </p:cNvSpPr>
          <p:nvPr>
            <p:ph type="sldNum" sz="quarter" idx="5"/>
          </p:nvPr>
        </p:nvSpPr>
        <p:spPr/>
        <p:txBody>
          <a:bodyPr/>
          <a:lstStyle/>
          <a:p>
            <a:fld id="{181BF975-AA5D-424C-B259-1BB0C7806E29}" type="slidenum">
              <a:rPr lang="en-US" smtClean="0"/>
              <a:t>5</a:t>
            </a:fld>
            <a:endParaRPr lang="en-US"/>
          </a:p>
        </p:txBody>
      </p:sp>
    </p:spTree>
    <p:extLst>
      <p:ext uri="{BB962C8B-B14F-4D97-AF65-F5344CB8AC3E}">
        <p14:creationId xmlns:p14="http://schemas.microsoft.com/office/powerpoint/2010/main" val="1642292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Definitions:</a:t>
            </a:r>
          </a:p>
          <a:p>
            <a:r>
              <a:rPr lang="en-US"/>
              <a:t>Level of </a:t>
            </a:r>
            <a:r>
              <a:rPr lang="en-US" err="1"/>
              <a:t>AutoML</a:t>
            </a:r>
            <a:r>
              <a:rPr lang="en-US"/>
              <a:t>-ness: </a:t>
            </a:r>
          </a:p>
        </p:txBody>
      </p:sp>
      <p:sp>
        <p:nvSpPr>
          <p:cNvPr id="4" name="Slide Number Placeholder 3"/>
          <p:cNvSpPr>
            <a:spLocks noGrp="1"/>
          </p:cNvSpPr>
          <p:nvPr>
            <p:ph type="sldNum" sz="quarter" idx="5"/>
          </p:nvPr>
        </p:nvSpPr>
        <p:spPr/>
        <p:txBody>
          <a:bodyPr/>
          <a:lstStyle/>
          <a:p>
            <a:fld id="{181BF975-AA5D-424C-B259-1BB0C7806E29}" type="slidenum">
              <a:rPr lang="en-US" smtClean="0"/>
              <a:t>10</a:t>
            </a:fld>
            <a:endParaRPr lang="en-US"/>
          </a:p>
        </p:txBody>
      </p:sp>
    </p:spTree>
    <p:extLst>
      <p:ext uri="{BB962C8B-B14F-4D97-AF65-F5344CB8AC3E}">
        <p14:creationId xmlns:p14="http://schemas.microsoft.com/office/powerpoint/2010/main" val="818815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Research: The tools which are being researched on the internet: Vendor documentation, blogs and other reliable sources are being used to understand the feature offerings. Mapping our requirements to the tool offerings?</a:t>
            </a:r>
          </a:p>
          <a:p>
            <a:r>
              <a:rPr lang="en-US"/>
              <a:t>Evaluation:  Tools which are in the evaluation stage, wherein we test it out with our </a:t>
            </a:r>
            <a:r>
              <a:rPr lang="en-US" err="1"/>
              <a:t>usecases</a:t>
            </a:r>
            <a:endParaRPr lang="en-US"/>
          </a:p>
          <a:p>
            <a:r>
              <a:rPr lang="en-US"/>
              <a:t>Reporting: Tools which are being documented by us, using our AutoML Evaluation Template</a:t>
            </a:r>
          </a:p>
        </p:txBody>
      </p:sp>
      <p:sp>
        <p:nvSpPr>
          <p:cNvPr id="4" name="Slide Number Placeholder 3"/>
          <p:cNvSpPr>
            <a:spLocks noGrp="1"/>
          </p:cNvSpPr>
          <p:nvPr>
            <p:ph type="sldNum" sz="quarter" idx="5"/>
          </p:nvPr>
        </p:nvSpPr>
        <p:spPr/>
        <p:txBody>
          <a:bodyPr/>
          <a:lstStyle/>
          <a:p>
            <a:fld id="{181BF975-AA5D-424C-B259-1BB0C7806E29}" type="slidenum">
              <a:rPr lang="en-US" smtClean="0"/>
              <a:t>11</a:t>
            </a:fld>
            <a:endParaRPr lang="en-US"/>
          </a:p>
        </p:txBody>
      </p:sp>
    </p:spTree>
    <p:extLst>
      <p:ext uri="{BB962C8B-B14F-4D97-AF65-F5344CB8AC3E}">
        <p14:creationId xmlns:p14="http://schemas.microsoft.com/office/powerpoint/2010/main" val="3256215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1BF975-AA5D-424C-B259-1BB0C7806E29}" type="slidenum">
              <a:rPr lang="en-US" smtClean="0"/>
              <a:t>12</a:t>
            </a:fld>
            <a:endParaRPr lang="en-US"/>
          </a:p>
        </p:txBody>
      </p:sp>
    </p:spTree>
    <p:extLst>
      <p:ext uri="{BB962C8B-B14F-4D97-AF65-F5344CB8AC3E}">
        <p14:creationId xmlns:p14="http://schemas.microsoft.com/office/powerpoint/2010/main" val="3025552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Tech-radar chart has technologies categorized based on where they stand in terms of 2 factors, represented by the quadrants and the rings. </a:t>
            </a:r>
            <a:r>
              <a:rPr lang="en-IN" b="0" i="0">
                <a:solidFill>
                  <a:srgbClr val="000000"/>
                </a:solidFill>
                <a:effectLst/>
                <a:latin typeface="Inter"/>
              </a:rPr>
              <a:t>The quadrants represent different kinds of blips. The rings indicate what stage in the adoption lifecycle we think they should be in.</a:t>
            </a:r>
          </a:p>
          <a:p>
            <a:endParaRPr lang="en-IN" b="0" i="0">
              <a:solidFill>
                <a:srgbClr val="000000"/>
              </a:solidFill>
              <a:effectLst/>
              <a:latin typeface="Inter"/>
            </a:endParaRPr>
          </a:p>
          <a:p>
            <a:r>
              <a:rPr lang="en-US"/>
              <a:t>Basic definitions:</a:t>
            </a:r>
          </a:p>
          <a:p>
            <a:r>
              <a:rPr lang="en-US"/>
              <a:t>1. Blip: </a:t>
            </a:r>
            <a:r>
              <a:rPr lang="en-IN" b="0" i="0">
                <a:solidFill>
                  <a:srgbClr val="000000"/>
                </a:solidFill>
                <a:effectLst/>
                <a:latin typeface="Inter"/>
              </a:rPr>
              <a:t>A blip is an AutoML tool or library that has been considered by us. Blips are ‘in motion’ and their position in the Radar is changing, indicating their current status</a:t>
            </a:r>
          </a:p>
          <a:p>
            <a:r>
              <a:rPr lang="en-IN" b="0" i="0">
                <a:solidFill>
                  <a:srgbClr val="000000"/>
                </a:solidFill>
                <a:effectLst/>
                <a:latin typeface="Inter"/>
              </a:rPr>
              <a:t>2. Hold: The </a:t>
            </a:r>
            <a:r>
              <a:rPr lang="en-IN" b="1" i="0">
                <a:solidFill>
                  <a:srgbClr val="000000"/>
                </a:solidFill>
                <a:effectLst/>
                <a:latin typeface="Inter"/>
              </a:rPr>
              <a:t>Hold</a:t>
            </a:r>
            <a:r>
              <a:rPr lang="en-IN" b="0" i="0">
                <a:solidFill>
                  <a:srgbClr val="000000"/>
                </a:solidFill>
                <a:effectLst/>
                <a:latin typeface="Inter"/>
              </a:rPr>
              <a:t> ring is for things that, even though they are accepted in the industry, we haven't had a good experience with</a:t>
            </a:r>
          </a:p>
          <a:p>
            <a:r>
              <a:rPr lang="en-IN" b="0" i="0">
                <a:solidFill>
                  <a:srgbClr val="000000"/>
                </a:solidFill>
                <a:effectLst/>
                <a:latin typeface="Inter"/>
              </a:rPr>
              <a:t>3. Assess: The </a:t>
            </a:r>
            <a:r>
              <a:rPr lang="en-IN" b="1" i="0">
                <a:solidFill>
                  <a:srgbClr val="000000"/>
                </a:solidFill>
                <a:effectLst/>
                <a:latin typeface="Inter"/>
              </a:rPr>
              <a:t>Assess</a:t>
            </a:r>
            <a:r>
              <a:rPr lang="en-IN" b="0" i="0">
                <a:solidFill>
                  <a:srgbClr val="000000"/>
                </a:solidFill>
                <a:effectLst/>
                <a:latin typeface="Inter"/>
              </a:rPr>
              <a:t> ring are things to look at closely, but not necessarily trial yet - unless you think they’re a good fit for you</a:t>
            </a:r>
          </a:p>
          <a:p>
            <a:r>
              <a:rPr lang="en-IN" b="0" i="0">
                <a:solidFill>
                  <a:srgbClr val="000000"/>
                </a:solidFill>
                <a:effectLst/>
                <a:latin typeface="Inter"/>
              </a:rPr>
              <a:t>4. Trial: The </a:t>
            </a:r>
            <a:r>
              <a:rPr lang="en-IN" b="1" i="0">
                <a:solidFill>
                  <a:srgbClr val="000000"/>
                </a:solidFill>
                <a:effectLst/>
                <a:latin typeface="Inter"/>
              </a:rPr>
              <a:t>Trial</a:t>
            </a:r>
            <a:r>
              <a:rPr lang="en-IN" b="0" i="0">
                <a:solidFill>
                  <a:srgbClr val="000000"/>
                </a:solidFill>
                <a:effectLst/>
                <a:latin typeface="Inter"/>
              </a:rPr>
              <a:t> ring is for blips that we think are ready for use, but not as completely proven as those in the Adopt ring</a:t>
            </a:r>
          </a:p>
          <a:p>
            <a:r>
              <a:rPr lang="en-IN" b="0" i="0">
                <a:solidFill>
                  <a:srgbClr val="000000"/>
                </a:solidFill>
                <a:effectLst/>
                <a:latin typeface="Inter"/>
              </a:rPr>
              <a:t>5. Adopt: The </a:t>
            </a:r>
            <a:r>
              <a:rPr lang="en-IN" b="1" i="0">
                <a:solidFill>
                  <a:srgbClr val="000000"/>
                </a:solidFill>
                <a:effectLst/>
                <a:latin typeface="Inter"/>
              </a:rPr>
              <a:t>Adopt</a:t>
            </a:r>
            <a:r>
              <a:rPr lang="en-IN" b="0" i="0">
                <a:solidFill>
                  <a:srgbClr val="000000"/>
                </a:solidFill>
                <a:effectLst/>
                <a:latin typeface="Inter"/>
              </a:rPr>
              <a:t> ring represents blips that we think you should seriously consider using</a:t>
            </a:r>
            <a:endParaRPr lang="en-US"/>
          </a:p>
          <a:p>
            <a:endParaRPr lang="en-US"/>
          </a:p>
        </p:txBody>
      </p:sp>
      <p:sp>
        <p:nvSpPr>
          <p:cNvPr id="4" name="Slide Number Placeholder 3"/>
          <p:cNvSpPr>
            <a:spLocks noGrp="1"/>
          </p:cNvSpPr>
          <p:nvPr>
            <p:ph type="sldNum" sz="quarter" idx="5"/>
          </p:nvPr>
        </p:nvSpPr>
        <p:spPr/>
        <p:txBody>
          <a:bodyPr/>
          <a:lstStyle/>
          <a:p>
            <a:fld id="{181BF975-AA5D-424C-B259-1BB0C7806E29}" type="slidenum">
              <a:rPr lang="en-US" smtClean="0"/>
              <a:t>13</a:t>
            </a:fld>
            <a:endParaRPr lang="en-US"/>
          </a:p>
        </p:txBody>
      </p:sp>
    </p:spTree>
    <p:extLst>
      <p:ext uri="{BB962C8B-B14F-4D97-AF65-F5344CB8AC3E}">
        <p14:creationId xmlns:p14="http://schemas.microsoft.com/office/powerpoint/2010/main" val="353536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Tech-radar chart has technologies categorized based on where they stand in terms of 2 factors, represented by the quadrants and the rings. </a:t>
            </a:r>
            <a:r>
              <a:rPr lang="en-IN" b="0" i="0">
                <a:solidFill>
                  <a:srgbClr val="000000"/>
                </a:solidFill>
                <a:effectLst/>
                <a:latin typeface="Inter"/>
              </a:rPr>
              <a:t>The quadrants represent different kinds of blips. The rings indicate what stage in the adoption lifecycle we think they should be in.</a:t>
            </a:r>
          </a:p>
          <a:p>
            <a:endParaRPr lang="en-IN" b="0" i="0">
              <a:solidFill>
                <a:srgbClr val="000000"/>
              </a:solidFill>
              <a:effectLst/>
              <a:latin typeface="Inter"/>
            </a:endParaRPr>
          </a:p>
          <a:p>
            <a:r>
              <a:rPr lang="en-US"/>
              <a:t>Basic definitions:</a:t>
            </a:r>
          </a:p>
          <a:p>
            <a:r>
              <a:rPr lang="en-US"/>
              <a:t>1. Blip: </a:t>
            </a:r>
            <a:r>
              <a:rPr lang="en-IN" b="0" i="0">
                <a:solidFill>
                  <a:srgbClr val="000000"/>
                </a:solidFill>
                <a:effectLst/>
                <a:latin typeface="Inter"/>
              </a:rPr>
              <a:t>A blip is an AutoML tool or library that has been considered by us. Blips are ‘in motion’ and their position in the Radar is changing, indicating their current status</a:t>
            </a:r>
          </a:p>
          <a:p>
            <a:r>
              <a:rPr lang="en-IN" b="0" i="0">
                <a:solidFill>
                  <a:srgbClr val="000000"/>
                </a:solidFill>
                <a:effectLst/>
                <a:latin typeface="Inter"/>
              </a:rPr>
              <a:t>2. Hold: The </a:t>
            </a:r>
            <a:r>
              <a:rPr lang="en-IN" b="1" i="0">
                <a:solidFill>
                  <a:srgbClr val="000000"/>
                </a:solidFill>
                <a:effectLst/>
                <a:latin typeface="Inter"/>
              </a:rPr>
              <a:t>Hold</a:t>
            </a:r>
            <a:r>
              <a:rPr lang="en-IN" b="0" i="0">
                <a:solidFill>
                  <a:srgbClr val="000000"/>
                </a:solidFill>
                <a:effectLst/>
                <a:latin typeface="Inter"/>
              </a:rPr>
              <a:t> ring is for things that, even though they are accepted in the industry, we haven't had a good experience with</a:t>
            </a:r>
          </a:p>
          <a:p>
            <a:r>
              <a:rPr lang="en-IN" b="0" i="0">
                <a:solidFill>
                  <a:srgbClr val="000000"/>
                </a:solidFill>
                <a:effectLst/>
                <a:latin typeface="Inter"/>
              </a:rPr>
              <a:t>3. Assess: The </a:t>
            </a:r>
            <a:r>
              <a:rPr lang="en-IN" b="1" i="0">
                <a:solidFill>
                  <a:srgbClr val="000000"/>
                </a:solidFill>
                <a:effectLst/>
                <a:latin typeface="Inter"/>
              </a:rPr>
              <a:t>Assess</a:t>
            </a:r>
            <a:r>
              <a:rPr lang="en-IN" b="0" i="0">
                <a:solidFill>
                  <a:srgbClr val="000000"/>
                </a:solidFill>
                <a:effectLst/>
                <a:latin typeface="Inter"/>
              </a:rPr>
              <a:t> ring are things to look at closely, but not necessarily trial yet - unless you think they’re a good fit for you</a:t>
            </a:r>
          </a:p>
          <a:p>
            <a:r>
              <a:rPr lang="en-IN" b="0" i="0">
                <a:solidFill>
                  <a:srgbClr val="000000"/>
                </a:solidFill>
                <a:effectLst/>
                <a:latin typeface="Inter"/>
              </a:rPr>
              <a:t>4. Trial: The </a:t>
            </a:r>
            <a:r>
              <a:rPr lang="en-IN" b="1" i="0">
                <a:solidFill>
                  <a:srgbClr val="000000"/>
                </a:solidFill>
                <a:effectLst/>
                <a:latin typeface="Inter"/>
              </a:rPr>
              <a:t>Trial</a:t>
            </a:r>
            <a:r>
              <a:rPr lang="en-IN" b="0" i="0">
                <a:solidFill>
                  <a:srgbClr val="000000"/>
                </a:solidFill>
                <a:effectLst/>
                <a:latin typeface="Inter"/>
              </a:rPr>
              <a:t> ring is for blips that we think are ready for use, but not as completely proven as those in the Adopt ring</a:t>
            </a:r>
          </a:p>
          <a:p>
            <a:r>
              <a:rPr lang="en-IN" b="0" i="0">
                <a:solidFill>
                  <a:srgbClr val="000000"/>
                </a:solidFill>
                <a:effectLst/>
                <a:latin typeface="Inter"/>
              </a:rPr>
              <a:t>5. Adopt: The </a:t>
            </a:r>
            <a:r>
              <a:rPr lang="en-IN" b="1" i="0">
                <a:solidFill>
                  <a:srgbClr val="000000"/>
                </a:solidFill>
                <a:effectLst/>
                <a:latin typeface="Inter"/>
              </a:rPr>
              <a:t>Adopt</a:t>
            </a:r>
            <a:r>
              <a:rPr lang="en-IN" b="0" i="0">
                <a:solidFill>
                  <a:srgbClr val="000000"/>
                </a:solidFill>
                <a:effectLst/>
                <a:latin typeface="Inter"/>
              </a:rPr>
              <a:t> ring represents blips that we think you should seriously consider using</a:t>
            </a:r>
            <a:endParaRPr lang="en-US"/>
          </a:p>
          <a:p>
            <a:endParaRPr lang="en-US"/>
          </a:p>
        </p:txBody>
      </p:sp>
      <p:sp>
        <p:nvSpPr>
          <p:cNvPr id="4" name="Slide Number Placeholder 3"/>
          <p:cNvSpPr>
            <a:spLocks noGrp="1"/>
          </p:cNvSpPr>
          <p:nvPr>
            <p:ph type="sldNum" sz="quarter" idx="5"/>
          </p:nvPr>
        </p:nvSpPr>
        <p:spPr/>
        <p:txBody>
          <a:bodyPr/>
          <a:lstStyle/>
          <a:p>
            <a:fld id="{181BF975-AA5D-424C-B259-1BB0C7806E29}" type="slidenum">
              <a:rPr lang="en-US" smtClean="0"/>
              <a:t>14</a:t>
            </a:fld>
            <a:endParaRPr lang="en-US"/>
          </a:p>
        </p:txBody>
      </p:sp>
    </p:spTree>
    <p:extLst>
      <p:ext uri="{BB962C8B-B14F-4D97-AF65-F5344CB8AC3E}">
        <p14:creationId xmlns:p14="http://schemas.microsoft.com/office/powerpoint/2010/main" val="3068124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Tech-radar chart has technologies categorized based on where they stand in terms of 2 factors, represented by the quadrants and the rings. </a:t>
            </a:r>
            <a:r>
              <a:rPr lang="en-IN" b="0" i="0">
                <a:solidFill>
                  <a:srgbClr val="000000"/>
                </a:solidFill>
                <a:effectLst/>
                <a:latin typeface="Inter"/>
              </a:rPr>
              <a:t>The quadrants represent different kinds of blips. The rings indicate what stage in the adoption lifecycle we think they should be in.</a:t>
            </a:r>
          </a:p>
          <a:p>
            <a:endParaRPr lang="en-IN" b="0" i="0">
              <a:solidFill>
                <a:srgbClr val="000000"/>
              </a:solidFill>
              <a:effectLst/>
              <a:latin typeface="Inter"/>
            </a:endParaRPr>
          </a:p>
          <a:p>
            <a:r>
              <a:rPr lang="en-US"/>
              <a:t>Basic definitions:</a:t>
            </a:r>
          </a:p>
          <a:p>
            <a:r>
              <a:rPr lang="en-US"/>
              <a:t>1. Blip: </a:t>
            </a:r>
            <a:r>
              <a:rPr lang="en-IN" b="0" i="0">
                <a:solidFill>
                  <a:srgbClr val="000000"/>
                </a:solidFill>
                <a:effectLst/>
                <a:latin typeface="Inter"/>
              </a:rPr>
              <a:t>A blip is an AutoML tool or library that has been considered by us. Blips are ‘in motion’ and their position in the Radar is changing, indicating their current status</a:t>
            </a:r>
          </a:p>
          <a:p>
            <a:r>
              <a:rPr lang="en-IN" b="0" i="0">
                <a:solidFill>
                  <a:srgbClr val="000000"/>
                </a:solidFill>
                <a:effectLst/>
                <a:latin typeface="Inter"/>
              </a:rPr>
              <a:t>2. Hold: The </a:t>
            </a:r>
            <a:r>
              <a:rPr lang="en-IN" b="1" i="0">
                <a:solidFill>
                  <a:srgbClr val="000000"/>
                </a:solidFill>
                <a:effectLst/>
                <a:latin typeface="Inter"/>
              </a:rPr>
              <a:t>Hold</a:t>
            </a:r>
            <a:r>
              <a:rPr lang="en-IN" b="0" i="0">
                <a:solidFill>
                  <a:srgbClr val="000000"/>
                </a:solidFill>
                <a:effectLst/>
                <a:latin typeface="Inter"/>
              </a:rPr>
              <a:t> ring is for things that, even though they are accepted in the industry, we haven't had a good experience with</a:t>
            </a:r>
          </a:p>
          <a:p>
            <a:r>
              <a:rPr lang="en-IN" b="0" i="0">
                <a:solidFill>
                  <a:srgbClr val="000000"/>
                </a:solidFill>
                <a:effectLst/>
                <a:latin typeface="Inter"/>
              </a:rPr>
              <a:t>3. Assess: The </a:t>
            </a:r>
            <a:r>
              <a:rPr lang="en-IN" b="1" i="0">
                <a:solidFill>
                  <a:srgbClr val="000000"/>
                </a:solidFill>
                <a:effectLst/>
                <a:latin typeface="Inter"/>
              </a:rPr>
              <a:t>Assess</a:t>
            </a:r>
            <a:r>
              <a:rPr lang="en-IN" b="0" i="0">
                <a:solidFill>
                  <a:srgbClr val="000000"/>
                </a:solidFill>
                <a:effectLst/>
                <a:latin typeface="Inter"/>
              </a:rPr>
              <a:t> ring are things to look at closely, but not necessarily trial yet - unless you think they’re a good fit for you</a:t>
            </a:r>
          </a:p>
          <a:p>
            <a:r>
              <a:rPr lang="en-IN" b="0" i="0">
                <a:solidFill>
                  <a:srgbClr val="000000"/>
                </a:solidFill>
                <a:effectLst/>
                <a:latin typeface="Inter"/>
              </a:rPr>
              <a:t>4. Trial: The </a:t>
            </a:r>
            <a:r>
              <a:rPr lang="en-IN" b="1" i="0">
                <a:solidFill>
                  <a:srgbClr val="000000"/>
                </a:solidFill>
                <a:effectLst/>
                <a:latin typeface="Inter"/>
              </a:rPr>
              <a:t>Trial</a:t>
            </a:r>
            <a:r>
              <a:rPr lang="en-IN" b="0" i="0">
                <a:solidFill>
                  <a:srgbClr val="000000"/>
                </a:solidFill>
                <a:effectLst/>
                <a:latin typeface="Inter"/>
              </a:rPr>
              <a:t> ring is for blips that we think are ready for use, but not as completely proven as those in the Adopt ring</a:t>
            </a:r>
          </a:p>
          <a:p>
            <a:r>
              <a:rPr lang="en-IN" b="0" i="0">
                <a:solidFill>
                  <a:srgbClr val="000000"/>
                </a:solidFill>
                <a:effectLst/>
                <a:latin typeface="Inter"/>
              </a:rPr>
              <a:t>5. Adopt: The </a:t>
            </a:r>
            <a:r>
              <a:rPr lang="en-IN" b="1" i="0">
                <a:solidFill>
                  <a:srgbClr val="000000"/>
                </a:solidFill>
                <a:effectLst/>
                <a:latin typeface="Inter"/>
              </a:rPr>
              <a:t>Adopt</a:t>
            </a:r>
            <a:r>
              <a:rPr lang="en-IN" b="0" i="0">
                <a:solidFill>
                  <a:srgbClr val="000000"/>
                </a:solidFill>
                <a:effectLst/>
                <a:latin typeface="Inter"/>
              </a:rPr>
              <a:t> ring represents blips that we think you should seriously consider using</a:t>
            </a:r>
          </a:p>
          <a:p>
            <a:endParaRPr lang="en-IN" b="0" i="0">
              <a:solidFill>
                <a:srgbClr val="000000"/>
              </a:solidFill>
              <a:effectLst/>
              <a:latin typeface="Inter"/>
            </a:endParaRPr>
          </a:p>
          <a:p>
            <a:endParaRPr lang="en-US"/>
          </a:p>
          <a:p>
            <a:endParaRPr lang="en-US"/>
          </a:p>
        </p:txBody>
      </p:sp>
      <p:sp>
        <p:nvSpPr>
          <p:cNvPr id="4" name="Slide Number Placeholder 3"/>
          <p:cNvSpPr>
            <a:spLocks noGrp="1"/>
          </p:cNvSpPr>
          <p:nvPr>
            <p:ph type="sldNum" sz="quarter" idx="5"/>
          </p:nvPr>
        </p:nvSpPr>
        <p:spPr/>
        <p:txBody>
          <a:bodyPr/>
          <a:lstStyle/>
          <a:p>
            <a:fld id="{181BF975-AA5D-424C-B259-1BB0C7806E29}" type="slidenum">
              <a:rPr lang="en-US" smtClean="0"/>
              <a:t>15</a:t>
            </a:fld>
            <a:endParaRPr lang="en-US"/>
          </a:p>
        </p:txBody>
      </p:sp>
    </p:spTree>
    <p:extLst>
      <p:ext uri="{BB962C8B-B14F-4D97-AF65-F5344CB8AC3E}">
        <p14:creationId xmlns:p14="http://schemas.microsoft.com/office/powerpoint/2010/main" val="33368589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thermofisher.sharepoint.com/sites/functions/Marketing/Pages/Customer-Value-Proposition.aspx" TargetMode="External"/><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emf"/><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portant Disclaimer">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081F8D7-94E1-D14A-9B72-83893197CFDB}"/>
              </a:ext>
            </a:extLst>
          </p:cNvPr>
          <p:cNvSpPr/>
          <p:nvPr userDrawn="1"/>
        </p:nvSpPr>
        <p:spPr>
          <a:xfrm>
            <a:off x="304799" y="1447799"/>
            <a:ext cx="4876801" cy="23473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 Placeholder 9">
            <a:extLst>
              <a:ext uri="{FF2B5EF4-FFF2-40B4-BE49-F238E27FC236}">
                <a16:creationId xmlns:a16="http://schemas.microsoft.com/office/drawing/2014/main" id="{4DB97ED0-9771-E044-B63D-01D4F8A70AD0}"/>
              </a:ext>
            </a:extLst>
          </p:cNvPr>
          <p:cNvSpPr txBox="1">
            <a:spLocks/>
          </p:cNvSpPr>
          <p:nvPr userDrawn="1"/>
        </p:nvSpPr>
        <p:spPr>
          <a:xfrm>
            <a:off x="300227" y="3966983"/>
            <a:ext cx="4869914" cy="2586217"/>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400"/>
              </a:spcBef>
              <a:buClr>
                <a:schemeClr val="accent4"/>
              </a:buClr>
              <a:buSzPct val="100000"/>
              <a:buFont typeface="Arial" panose="020B0604020202020204" pitchFamily="34" charset="0"/>
              <a:buNone/>
              <a:tabLst/>
              <a:defRPr sz="2000" b="0" kern="1200">
                <a:solidFill>
                  <a:schemeClr val="tx1"/>
                </a:solidFill>
                <a:latin typeface="+mn-lt"/>
                <a:ea typeface="+mn-ea"/>
                <a:cs typeface="+mn-cs"/>
              </a:defRPr>
            </a:lvl1pPr>
            <a:lvl2pPr marL="236537" marR="0" indent="0" algn="l" defTabSz="914400" rtl="0" eaLnBrk="1" fontAlgn="auto" latinLnBrk="0" hangingPunct="1">
              <a:lnSpc>
                <a:spcPct val="100000"/>
              </a:lnSpc>
              <a:spcBef>
                <a:spcPts val="400"/>
              </a:spcBef>
              <a:spcAft>
                <a:spcPts val="0"/>
              </a:spcAft>
              <a:buClrTx/>
              <a:buSzPct val="76000"/>
              <a:buFont typeface="Arial" panose="020B0604020202020204" pitchFamily="34" charset="0"/>
              <a:buNone/>
              <a:tabLst/>
              <a:defRPr sz="1800" b="0" kern="1200">
                <a:solidFill>
                  <a:schemeClr val="tx1"/>
                </a:solidFill>
                <a:latin typeface="+mn-lt"/>
                <a:ea typeface="+mn-ea"/>
                <a:cs typeface="+mn-cs"/>
              </a:defRPr>
            </a:lvl2pPr>
            <a:lvl3pPr marL="749300" marR="0" indent="-285750" algn="l" defTabSz="914400" rtl="0" eaLnBrk="1" fontAlgn="auto" latinLnBrk="0" hangingPunct="1">
              <a:lnSpc>
                <a:spcPct val="100000"/>
              </a:lnSpc>
              <a:spcBef>
                <a:spcPts val="400"/>
              </a:spcBef>
              <a:spcAft>
                <a:spcPts val="0"/>
              </a:spcAft>
              <a:buClrTx/>
              <a:buSzPct val="80000"/>
              <a:buFont typeface="System Font Regular"/>
              <a:buChar char="-"/>
              <a:tabLst/>
              <a:defRPr sz="1400" b="0" kern="1200">
                <a:solidFill>
                  <a:schemeClr val="tx1"/>
                </a:solidFill>
                <a:latin typeface="+mn-lt"/>
                <a:ea typeface="+mn-ea"/>
                <a:cs typeface="+mn-cs"/>
              </a:defRPr>
            </a:lvl3pPr>
            <a:lvl4pPr marL="690563" marR="0" indent="0" algn="l" defTabSz="914400" rtl="0" eaLnBrk="1" fontAlgn="auto" latinLnBrk="0" hangingPunct="1">
              <a:lnSpc>
                <a:spcPct val="100000"/>
              </a:lnSpc>
              <a:spcBef>
                <a:spcPts val="400"/>
              </a:spcBef>
              <a:spcAft>
                <a:spcPts val="0"/>
              </a:spcAft>
              <a:buClrTx/>
              <a:buSzPct val="80000"/>
              <a:buFont typeface="Arial" panose="020B0604020202020204" pitchFamily="34" charset="0"/>
              <a:buNone/>
              <a:tabLst/>
              <a:defRPr sz="1200" b="0" kern="1200">
                <a:solidFill>
                  <a:schemeClr val="tx1"/>
                </a:solidFill>
                <a:latin typeface="+mn-lt"/>
                <a:ea typeface="+mn-ea"/>
                <a:cs typeface="+mn-cs"/>
              </a:defRPr>
            </a:lvl4pPr>
            <a:lvl5pPr marL="909637" marR="0" indent="0" algn="l" defTabSz="914400" rtl="0" eaLnBrk="1" fontAlgn="auto" latinLnBrk="0" hangingPunct="1">
              <a:lnSpc>
                <a:spcPct val="100000"/>
              </a:lnSpc>
              <a:spcBef>
                <a:spcPts val="400"/>
              </a:spcBef>
              <a:spcAft>
                <a:spcPts val="0"/>
              </a:spcAft>
              <a:buClrTx/>
              <a:buSzPct val="80000"/>
              <a:buFont typeface="Arial" panose="020B0604020202020204" pitchFamily="34" charset="0"/>
              <a:buNone/>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sz="1200" b="1"/>
              <a:t>External disclaimer criteria:</a:t>
            </a:r>
          </a:p>
          <a:p>
            <a:pPr marL="171450" indent="-171450">
              <a:lnSpc>
                <a:spcPct val="140000"/>
              </a:lnSpc>
              <a:buFont typeface="Arial" panose="020B0604020202020204" pitchFamily="34" charset="0"/>
              <a:buChar char="•"/>
            </a:pPr>
            <a:r>
              <a:rPr lang="en-US" sz="900"/>
              <a:t>Before sharing confidential information externally, ensure you have a confidential disclosure agreement (CDA) in place. The </a:t>
            </a:r>
            <a:r>
              <a:rPr lang="en-US" sz="900" b="1"/>
              <a:t>“Proprietary &amp; Confidential” </a:t>
            </a:r>
            <a:r>
              <a:rPr lang="en-US" sz="900"/>
              <a:t>disclaimer does not replace a CDA.</a:t>
            </a:r>
          </a:p>
          <a:p>
            <a:pPr marL="171450" indent="-171450">
              <a:lnSpc>
                <a:spcPct val="140000"/>
              </a:lnSpc>
              <a:buFont typeface="Arial" panose="020B0604020202020204" pitchFamily="34" charset="0"/>
              <a:buChar char="•"/>
            </a:pPr>
            <a:r>
              <a:rPr lang="en-US" sz="900"/>
              <a:t>Before removing the </a:t>
            </a:r>
            <a:r>
              <a:rPr lang="en-US" sz="900" b="1"/>
              <a:t>“Proprietary &amp; Confidential” </a:t>
            </a:r>
            <a:r>
              <a:rPr lang="en-US" sz="900"/>
              <a:t>disclaimer to exhibit content externally, you must ensure the content is appropriate from a Business, Division or Group entity; Legal; and Regulatory Affairs perspective. This means following your business’s, division’s or group’s process for obtaining Legal and Regulatory Affairs approval.</a:t>
            </a:r>
          </a:p>
          <a:p>
            <a:pPr marL="171450" indent="-171450">
              <a:lnSpc>
                <a:spcPct val="140000"/>
              </a:lnSpc>
              <a:buFont typeface="Arial" panose="020B0604020202020204" pitchFamily="34" charset="0"/>
              <a:buChar char="•"/>
            </a:pPr>
            <a:r>
              <a:rPr lang="en-US" sz="900"/>
              <a:t>If you’re importing slides from the </a:t>
            </a:r>
            <a:r>
              <a:rPr lang="en-US" sz="900">
                <a:hlinkClick r:id="rId2">
                  <a:extLst>
                    <a:ext uri="{A12FA001-AC4F-418D-AE19-62706E023703}">
                      <ahyp:hlinkClr xmlns:ahyp="http://schemas.microsoft.com/office/drawing/2018/hyperlinkcolor" val="tx"/>
                    </a:ext>
                  </a:extLst>
                </a:hlinkClick>
              </a:rPr>
              <a:t>Customer Value Proposition</a:t>
            </a:r>
            <a:r>
              <a:rPr lang="en-US" sz="900"/>
              <a:t> deck, which is cleared for external use and not considered Proprietary &amp; Confidential, you can leave a disclaimer off those slides and simply list the author’s email and date published on those slides.</a:t>
            </a:r>
          </a:p>
        </p:txBody>
      </p:sp>
      <p:pic>
        <p:nvPicPr>
          <p:cNvPr id="47" name="Graphic 46">
            <a:extLst>
              <a:ext uri="{FF2B5EF4-FFF2-40B4-BE49-F238E27FC236}">
                <a16:creationId xmlns:a16="http://schemas.microsoft.com/office/drawing/2014/main" id="{5957BB70-3758-2241-95DE-E49DED9F76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4034" y="1665184"/>
            <a:ext cx="356616" cy="365760"/>
          </a:xfrm>
          <a:prstGeom prst="rect">
            <a:avLst/>
          </a:prstGeom>
        </p:spPr>
      </p:pic>
      <p:cxnSp>
        <p:nvCxnSpPr>
          <p:cNvPr id="48" name="Straight Connector 47">
            <a:extLst>
              <a:ext uri="{FF2B5EF4-FFF2-40B4-BE49-F238E27FC236}">
                <a16:creationId xmlns:a16="http://schemas.microsoft.com/office/drawing/2014/main" id="{63783495-6D28-834A-90D4-F810D049B150}"/>
              </a:ext>
            </a:extLst>
          </p:cNvPr>
          <p:cNvCxnSpPr>
            <a:cxnSpLocks/>
          </p:cNvCxnSpPr>
          <p:nvPr userDrawn="1"/>
        </p:nvCxnSpPr>
        <p:spPr>
          <a:xfrm>
            <a:off x="5505901" y="1481339"/>
            <a:ext cx="0" cy="47244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3692791-F43E-EE45-B104-207B0D8D1E5C}"/>
              </a:ext>
            </a:extLst>
          </p:cNvPr>
          <p:cNvSpPr txBox="1"/>
          <p:nvPr userDrawn="1"/>
        </p:nvSpPr>
        <p:spPr>
          <a:xfrm>
            <a:off x="1143000" y="1667690"/>
            <a:ext cx="3807135" cy="1873031"/>
          </a:xfrm>
          <a:prstGeom prst="rect">
            <a:avLst/>
          </a:prstGeom>
          <a:noFill/>
        </p:spPr>
        <p:txBody>
          <a:bodyPr wrap="square" lIns="0" tIns="0" rIns="0" bIns="0" rtlCol="0">
            <a:normAutofit lnSpcReduction="10000"/>
          </a:bodyPr>
          <a:lstStyle/>
          <a:p>
            <a:pPr defTabSz="914400">
              <a:lnSpc>
                <a:spcPct val="120000"/>
              </a:lnSpc>
              <a:spcBef>
                <a:spcPts val="200"/>
              </a:spcBef>
              <a:buClr>
                <a:schemeClr val="tx2"/>
              </a:buClr>
              <a:buSzPct val="100000"/>
            </a:pPr>
            <a:r>
              <a:rPr lang="en-US" sz="1100" b="1">
                <a:solidFill>
                  <a:schemeClr val="bg1"/>
                </a:solidFill>
              </a:rPr>
              <a:t>Important:</a:t>
            </a:r>
            <a:r>
              <a:rPr lang="en-US" sz="1100">
                <a:solidFill>
                  <a:schemeClr val="bg1"/>
                </a:solidFill>
              </a:rPr>
              <a:t> This template contains a default </a:t>
            </a:r>
            <a:r>
              <a:rPr lang="en-US" sz="1100" b="1">
                <a:solidFill>
                  <a:schemeClr val="bg1"/>
                </a:solidFill>
              </a:rPr>
              <a:t>“Proprietary &amp; Confidential” </a:t>
            </a:r>
            <a:r>
              <a:rPr lang="en-US" sz="1100">
                <a:solidFill>
                  <a:schemeClr val="bg1"/>
                </a:solidFill>
              </a:rPr>
              <a:t>disclaimer in the footer. It is designed to protect information that we want to protect as </a:t>
            </a:r>
            <a:r>
              <a:rPr lang="en-US" sz="1100" b="1">
                <a:solidFill>
                  <a:schemeClr val="bg1"/>
                </a:solidFill>
              </a:rPr>
              <a:t>internal use only </a:t>
            </a:r>
            <a:r>
              <a:rPr lang="en-US" sz="1100">
                <a:solidFill>
                  <a:schemeClr val="bg1"/>
                </a:solidFill>
              </a:rPr>
              <a:t>and don't want to share with third parties.  You should use this unless your material meets criteria that would allow it be shared externally.</a:t>
            </a:r>
            <a:br>
              <a:rPr lang="en-US" sz="1100">
                <a:solidFill>
                  <a:schemeClr val="bg1"/>
                </a:solidFill>
              </a:rPr>
            </a:br>
            <a:endParaRPr lang="en-US" sz="1100">
              <a:solidFill>
                <a:schemeClr val="bg1"/>
              </a:solidFill>
            </a:endParaRPr>
          </a:p>
          <a:p>
            <a:pPr defTabSz="914400">
              <a:lnSpc>
                <a:spcPct val="120000"/>
              </a:lnSpc>
              <a:spcBef>
                <a:spcPts val="200"/>
              </a:spcBef>
              <a:buClr>
                <a:schemeClr val="tx2"/>
              </a:buClr>
              <a:buSzPct val="100000"/>
            </a:pPr>
            <a:r>
              <a:rPr lang="en-US" sz="1100">
                <a:solidFill>
                  <a:schemeClr val="bg1"/>
                </a:solidFill>
              </a:rPr>
              <a:t>To edit the footer, click Insert &gt; Header &amp; Footer, make the change in the pop-up window, and then choose “Apply” for one slide or “Apply to all” for the entire deck.</a:t>
            </a:r>
          </a:p>
        </p:txBody>
      </p:sp>
      <p:sp>
        <p:nvSpPr>
          <p:cNvPr id="55" name="Rectangle 54">
            <a:extLst>
              <a:ext uri="{FF2B5EF4-FFF2-40B4-BE49-F238E27FC236}">
                <a16:creationId xmlns:a16="http://schemas.microsoft.com/office/drawing/2014/main" id="{E6B688F3-C9F4-2446-9F51-2EF949ECB180}"/>
              </a:ext>
            </a:extLst>
          </p:cNvPr>
          <p:cNvSpPr/>
          <p:nvPr/>
        </p:nvSpPr>
        <p:spPr>
          <a:xfrm>
            <a:off x="5788336" y="2637630"/>
            <a:ext cx="1952553" cy="184666"/>
          </a:xfrm>
          <a:prstGeom prst="rect">
            <a:avLst/>
          </a:prstGeom>
        </p:spPr>
        <p:txBody>
          <a:bodyPr wrap="square" lIns="0" tIns="0" rIns="0" bIns="0">
            <a:spAutoFit/>
          </a:bodyPr>
          <a:lstStyle/>
          <a:p>
            <a:r>
              <a:rPr lang="en-US" sz="1200" b="1"/>
              <a:t>Footer examples</a:t>
            </a:r>
            <a:endParaRPr lang="en-US" sz="1200"/>
          </a:p>
        </p:txBody>
      </p:sp>
      <p:sp>
        <p:nvSpPr>
          <p:cNvPr id="79" name="Footer Placeholder 1">
            <a:extLst>
              <a:ext uri="{FF2B5EF4-FFF2-40B4-BE49-F238E27FC236}">
                <a16:creationId xmlns:a16="http://schemas.microsoft.com/office/drawing/2014/main" id="{555EAE1F-5676-C34A-8CF6-B38C31AF80D9}"/>
              </a:ext>
            </a:extLst>
          </p:cNvPr>
          <p:cNvSpPr>
            <a:spLocks noGrp="1"/>
          </p:cNvSpPr>
          <p:nvPr>
            <p:ph type="ftr" sz="quarter" idx="11"/>
          </p:nvPr>
        </p:nvSpPr>
        <p:spPr>
          <a:xfrm>
            <a:off x="304800" y="6553200"/>
            <a:ext cx="5791200" cy="304799"/>
          </a:xfrm>
        </p:spPr>
        <p:txBody>
          <a:bodyPr/>
          <a:lstStyle/>
          <a:p>
            <a:r>
              <a:rPr lang="en-US"/>
              <a:t>Proprietary &amp; Confidential |  abhishek.goyal@thermofisher.com | 07-06-2023</a:t>
            </a:r>
          </a:p>
        </p:txBody>
      </p:sp>
      <p:sp>
        <p:nvSpPr>
          <p:cNvPr id="80" name="Slide Number Placeholder 2">
            <a:extLst>
              <a:ext uri="{FF2B5EF4-FFF2-40B4-BE49-F238E27FC236}">
                <a16:creationId xmlns:a16="http://schemas.microsoft.com/office/drawing/2014/main" id="{B2F62D11-9A5D-6545-93AD-739D274B4BC5}"/>
              </a:ext>
            </a:extLst>
          </p:cNvPr>
          <p:cNvSpPr>
            <a:spLocks noGrp="1"/>
          </p:cNvSpPr>
          <p:nvPr>
            <p:ph type="sldNum" sz="quarter" idx="13"/>
          </p:nvPr>
        </p:nvSpPr>
        <p:spPr>
          <a:xfrm>
            <a:off x="1" y="6553200"/>
            <a:ext cx="304799" cy="304799"/>
          </a:xfrm>
        </p:spPr>
        <p:txBody>
          <a:bodyPr/>
          <a:lstStyle/>
          <a:p>
            <a:fld id="{89006F1E-66CD-4A4B-9370-B4A3080F0E6C}" type="slidenum">
              <a:rPr lang="en-US" smtClean="0"/>
              <a:pPr/>
              <a:t>‹#›</a:t>
            </a:fld>
            <a:endParaRPr lang="en-US"/>
          </a:p>
        </p:txBody>
      </p:sp>
      <p:sp>
        <p:nvSpPr>
          <p:cNvPr id="82" name="Title 6">
            <a:extLst>
              <a:ext uri="{FF2B5EF4-FFF2-40B4-BE49-F238E27FC236}">
                <a16:creationId xmlns:a16="http://schemas.microsoft.com/office/drawing/2014/main" id="{E671D4F8-A815-C84C-8B84-2BC0FD804D52}"/>
              </a:ext>
            </a:extLst>
          </p:cNvPr>
          <p:cNvSpPr txBox="1">
            <a:spLocks/>
          </p:cNvSpPr>
          <p:nvPr/>
        </p:nvSpPr>
        <p:spPr>
          <a:xfrm>
            <a:off x="304801" y="304799"/>
            <a:ext cx="9753600" cy="381001"/>
          </a:xfrm>
          <a:prstGeom prst="rect">
            <a:avLst/>
          </a:prstGeom>
        </p:spPr>
        <p:txBody>
          <a:bodyPr lIns="0" tIns="0" rIns="0" bIns="0"/>
          <a:lst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a:lstStyle>
          <a:p>
            <a:r>
              <a:rPr lang="en-US"/>
              <a:t>Footer content</a:t>
            </a:r>
          </a:p>
        </p:txBody>
      </p:sp>
      <p:sp>
        <p:nvSpPr>
          <p:cNvPr id="83" name="Text Placeholder 9">
            <a:extLst>
              <a:ext uri="{FF2B5EF4-FFF2-40B4-BE49-F238E27FC236}">
                <a16:creationId xmlns:a16="http://schemas.microsoft.com/office/drawing/2014/main" id="{B9D80A7B-7EE9-C344-B667-9AC3E29BB508}"/>
              </a:ext>
            </a:extLst>
          </p:cNvPr>
          <p:cNvSpPr txBox="1">
            <a:spLocks/>
          </p:cNvSpPr>
          <p:nvPr/>
        </p:nvSpPr>
        <p:spPr>
          <a:xfrm>
            <a:off x="300226" y="893063"/>
            <a:ext cx="11591547" cy="381001"/>
          </a:xfrm>
          <a:prstGeom prst="rect">
            <a:avLst/>
          </a:prstGeom>
        </p:spPr>
        <p:txBody>
          <a:bodyPr vert="horz" lIns="0" tIns="0" rIns="0" bIns="0" rtlCol="0" anchor="t">
            <a:noAutofit/>
          </a:bodyPr>
          <a:lstStyle>
            <a:defPPr>
              <a:defRPr lang="en-US"/>
            </a:defPPr>
            <a:lvl1pPr marL="0" algn="l" defTabSz="457200" rtl="0" eaLnBrk="1" latinLnBrk="0" hangingPunct="1">
              <a:defRPr lang="en-US" sz="800" kern="1200">
                <a:solidFill>
                  <a:schemeClr val="accent5"/>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0">
                <a:solidFill>
                  <a:schemeClr val="tx1"/>
                </a:solidFill>
              </a:rPr>
              <a:t>Including confidentiality, product-use disclaimers, author, and date</a:t>
            </a:r>
          </a:p>
        </p:txBody>
      </p:sp>
      <p:sp>
        <p:nvSpPr>
          <p:cNvPr id="38" name="Rectangle 37">
            <a:extLst>
              <a:ext uri="{FF2B5EF4-FFF2-40B4-BE49-F238E27FC236}">
                <a16:creationId xmlns:a16="http://schemas.microsoft.com/office/drawing/2014/main" id="{6FB8D2FA-59F0-460A-99A9-F06354EC3F07}"/>
              </a:ext>
            </a:extLst>
          </p:cNvPr>
          <p:cNvSpPr/>
          <p:nvPr/>
        </p:nvSpPr>
        <p:spPr>
          <a:xfrm>
            <a:off x="5788336" y="1447800"/>
            <a:ext cx="6098864" cy="1135775"/>
          </a:xfrm>
          <a:prstGeom prst="rect">
            <a:avLst/>
          </a:prstGeom>
          <a:noFill/>
        </p:spPr>
        <p:txBody>
          <a:bodyPr wrap="square" lIns="0" tIns="0" rIns="0" bIns="0" rtlCol="0">
            <a:noAutofit/>
          </a:bodyPr>
          <a:lstStyle/>
          <a:p>
            <a:pPr defTabSz="914400">
              <a:lnSpc>
                <a:spcPct val="120000"/>
              </a:lnSpc>
              <a:spcBef>
                <a:spcPts val="200"/>
              </a:spcBef>
              <a:buClr>
                <a:schemeClr val="tx2"/>
              </a:buClr>
              <a:buSzPct val="100000"/>
            </a:pPr>
            <a:r>
              <a:rPr lang="en-US" sz="1200" b="1"/>
              <a:t>All footers should contain an author’s or group’s email address and publication date for future reference.  </a:t>
            </a:r>
            <a:r>
              <a:rPr lang="en-US" sz="1100" b="0"/>
              <a:t>Always use four digits for the year.</a:t>
            </a:r>
          </a:p>
          <a:p>
            <a:pPr marL="0" marR="0" lvl="0" indent="0" algn="l" defTabSz="914400" rtl="0" eaLnBrk="1" fontAlgn="auto" latinLnBrk="0" hangingPunct="1">
              <a:lnSpc>
                <a:spcPct val="120000"/>
              </a:lnSpc>
              <a:spcBef>
                <a:spcPts val="200"/>
              </a:spcBef>
              <a:spcAft>
                <a:spcPts val="0"/>
              </a:spcAft>
              <a:buClr>
                <a:schemeClr val="tx2"/>
              </a:buClr>
              <a:buSzPct val="100000"/>
              <a:buFontTx/>
              <a:buNone/>
              <a:tabLst/>
              <a:defRPr/>
            </a:pPr>
            <a:r>
              <a:rPr lang="en-US" sz="1100"/>
              <a:t>A </a:t>
            </a:r>
            <a:r>
              <a:rPr lang="en-US" sz="1100" b="1"/>
              <a:t>“</a:t>
            </a:r>
            <a:r>
              <a:rPr lang="en-US" sz="1100" b="1" kern="1200">
                <a:solidFill>
                  <a:schemeClr val="tx1"/>
                </a:solidFill>
                <a:latin typeface="+mn-lt"/>
                <a:ea typeface="+mn-ea"/>
                <a:cs typeface="+mn-cs"/>
              </a:rPr>
              <a:t>For Research Use Only</a:t>
            </a:r>
            <a:r>
              <a:rPr lang="en-US" sz="1100" b="1"/>
              <a:t>” </a:t>
            </a:r>
            <a:r>
              <a:rPr lang="en-US" sz="1100"/>
              <a:t>or similar product-use disclaimer should appear on select slides as directed by Regulatory Affairs or Legal only. It should be added on appropriate slides as directed vs being added across the entire deck.</a:t>
            </a:r>
          </a:p>
          <a:p>
            <a:pPr defTabSz="914400">
              <a:lnSpc>
                <a:spcPct val="120000"/>
              </a:lnSpc>
              <a:spcBef>
                <a:spcPts val="200"/>
              </a:spcBef>
              <a:buClr>
                <a:schemeClr val="tx2"/>
              </a:buClr>
              <a:buSzPct val="100000"/>
            </a:pPr>
            <a:endParaRPr lang="en-US" sz="1100" b="1"/>
          </a:p>
        </p:txBody>
      </p:sp>
      <p:sp>
        <p:nvSpPr>
          <p:cNvPr id="40" name="TextBox 39">
            <a:extLst>
              <a:ext uri="{FF2B5EF4-FFF2-40B4-BE49-F238E27FC236}">
                <a16:creationId xmlns:a16="http://schemas.microsoft.com/office/drawing/2014/main" id="{0EA872B5-983E-40B7-B51D-F6388C360F37}"/>
              </a:ext>
            </a:extLst>
          </p:cNvPr>
          <p:cNvSpPr txBox="1"/>
          <p:nvPr/>
        </p:nvSpPr>
        <p:spPr>
          <a:xfrm>
            <a:off x="9038023" y="6553200"/>
            <a:ext cx="2849177" cy="304800"/>
          </a:xfrm>
          <a:prstGeom prst="rect">
            <a:avLst/>
          </a:prstGeom>
          <a:noFill/>
        </p:spPr>
        <p:txBody>
          <a:bodyPr wrap="square" lIns="0" tIns="0" rIns="0" bIns="0" rtlCol="0" anchor="ctr">
            <a:noAutofit/>
          </a:bodyPr>
          <a:lstStyle/>
          <a:p>
            <a:pPr marL="0" indent="0" algn="r" defTabSz="914400">
              <a:lnSpc>
                <a:spcPct val="120000"/>
              </a:lnSpc>
              <a:spcBef>
                <a:spcPts val="200"/>
              </a:spcBef>
              <a:buClr>
                <a:schemeClr val="tx2"/>
              </a:buClr>
              <a:buSzPct val="100000"/>
              <a:buFont typeface="Arial" panose="020B0604020202020204" pitchFamily="34" charset="0"/>
              <a:buNone/>
            </a:pPr>
            <a:r>
              <a:rPr lang="en-US" sz="800" kern="1200">
                <a:solidFill>
                  <a:schemeClr val="accent5"/>
                </a:solidFill>
                <a:latin typeface="+mn-lt"/>
                <a:ea typeface="+mn-ea"/>
                <a:cs typeface="+mn-cs"/>
              </a:rPr>
              <a:t>2020 Template V1 published 5-August-2020</a:t>
            </a:r>
          </a:p>
        </p:txBody>
      </p:sp>
      <p:grpSp>
        <p:nvGrpSpPr>
          <p:cNvPr id="7" name="Group 6">
            <a:extLst>
              <a:ext uri="{FF2B5EF4-FFF2-40B4-BE49-F238E27FC236}">
                <a16:creationId xmlns:a16="http://schemas.microsoft.com/office/drawing/2014/main" id="{B0B1E50A-3432-A641-BCCD-ACF714BEB8A1}"/>
              </a:ext>
            </a:extLst>
          </p:cNvPr>
          <p:cNvGrpSpPr/>
          <p:nvPr userDrawn="1"/>
        </p:nvGrpSpPr>
        <p:grpSpPr>
          <a:xfrm>
            <a:off x="5788335" y="2980949"/>
            <a:ext cx="6055419" cy="592961"/>
            <a:chOff x="5788335" y="3097907"/>
            <a:chExt cx="6055419" cy="592961"/>
          </a:xfrm>
        </p:grpSpPr>
        <p:sp>
          <p:nvSpPr>
            <p:cNvPr id="63" name="Rectangle 62">
              <a:extLst>
                <a:ext uri="{FF2B5EF4-FFF2-40B4-BE49-F238E27FC236}">
                  <a16:creationId xmlns:a16="http://schemas.microsoft.com/office/drawing/2014/main" id="{44FC36BA-981A-8040-9AD4-2C91026E0E7E}"/>
                </a:ext>
              </a:extLst>
            </p:cNvPr>
            <p:cNvSpPr/>
            <p:nvPr/>
          </p:nvSpPr>
          <p:spPr>
            <a:xfrm>
              <a:off x="5826081" y="3529285"/>
              <a:ext cx="6017673" cy="161583"/>
            </a:xfrm>
            <a:prstGeom prst="rect">
              <a:avLst/>
            </a:prstGeom>
          </p:spPr>
          <p:txBody>
            <a:bodyPr wrap="none" lIns="0" tIns="0" rIns="0" bIns="0">
              <a:spAutoFit/>
            </a:bodyPr>
            <a:lstStyle/>
            <a:p>
              <a:r>
                <a:rPr lang="en-US" sz="1050"/>
                <a:t>Proprietary &amp; Confidential | For Research Use Only | </a:t>
              </a:r>
              <a:r>
                <a:rPr lang="en-US" sz="1050" err="1"/>
                <a:t>authoremail@thermofisher.com</a:t>
              </a:r>
              <a:r>
                <a:rPr lang="en-US" sz="1050"/>
                <a:t> | 5-August-2020</a:t>
              </a:r>
            </a:p>
          </p:txBody>
        </p:sp>
        <p:sp>
          <p:nvSpPr>
            <p:cNvPr id="64" name="Rectangle 63">
              <a:extLst>
                <a:ext uri="{FF2B5EF4-FFF2-40B4-BE49-F238E27FC236}">
                  <a16:creationId xmlns:a16="http://schemas.microsoft.com/office/drawing/2014/main" id="{E2A130EC-B68F-B445-B64A-32B5ED358BF4}"/>
                </a:ext>
              </a:extLst>
            </p:cNvPr>
            <p:cNvSpPr/>
            <p:nvPr/>
          </p:nvSpPr>
          <p:spPr>
            <a:xfrm>
              <a:off x="6938635" y="3097910"/>
              <a:ext cx="764953" cy="215444"/>
            </a:xfrm>
            <a:prstGeom prst="rect">
              <a:avLst/>
            </a:prstGeom>
          </p:spPr>
          <p:txBody>
            <a:bodyPr wrap="none">
              <a:spAutoFit/>
            </a:bodyPr>
            <a:lstStyle/>
            <a:p>
              <a:pPr algn="ctr"/>
              <a:r>
                <a:rPr lang="en-US" sz="800" b="1"/>
                <a:t>Disclaimers</a:t>
              </a:r>
            </a:p>
          </p:txBody>
        </p:sp>
        <p:sp>
          <p:nvSpPr>
            <p:cNvPr id="65" name="Rectangle 64">
              <a:extLst>
                <a:ext uri="{FF2B5EF4-FFF2-40B4-BE49-F238E27FC236}">
                  <a16:creationId xmlns:a16="http://schemas.microsoft.com/office/drawing/2014/main" id="{A268EC47-4888-C147-936E-C2DFB656768D}"/>
                </a:ext>
              </a:extLst>
            </p:cNvPr>
            <p:cNvSpPr/>
            <p:nvPr/>
          </p:nvSpPr>
          <p:spPr>
            <a:xfrm>
              <a:off x="9447833" y="3097908"/>
              <a:ext cx="899605" cy="215444"/>
            </a:xfrm>
            <a:prstGeom prst="rect">
              <a:avLst/>
            </a:prstGeom>
          </p:spPr>
          <p:txBody>
            <a:bodyPr wrap="none">
              <a:spAutoFit/>
            </a:bodyPr>
            <a:lstStyle/>
            <a:p>
              <a:pPr algn="ctr"/>
              <a:r>
                <a:rPr lang="en-US" sz="800" b="1"/>
                <a:t>Author’s email</a:t>
              </a:r>
            </a:p>
          </p:txBody>
        </p:sp>
        <p:sp>
          <p:nvSpPr>
            <p:cNvPr id="66" name="Rectangle 65">
              <a:extLst>
                <a:ext uri="{FF2B5EF4-FFF2-40B4-BE49-F238E27FC236}">
                  <a16:creationId xmlns:a16="http://schemas.microsoft.com/office/drawing/2014/main" id="{12AFD803-CD3C-B640-909F-2ABD27360115}"/>
                </a:ext>
              </a:extLst>
            </p:cNvPr>
            <p:cNvSpPr/>
            <p:nvPr/>
          </p:nvSpPr>
          <p:spPr>
            <a:xfrm>
              <a:off x="10907268" y="3097907"/>
              <a:ext cx="922047" cy="215444"/>
            </a:xfrm>
            <a:prstGeom prst="rect">
              <a:avLst/>
            </a:prstGeom>
          </p:spPr>
          <p:txBody>
            <a:bodyPr wrap="none">
              <a:spAutoFit/>
            </a:bodyPr>
            <a:lstStyle/>
            <a:p>
              <a:pPr algn="ctr"/>
              <a:r>
                <a:rPr lang="en-US" sz="800" b="1"/>
                <a:t>Date published</a:t>
              </a:r>
            </a:p>
          </p:txBody>
        </p:sp>
        <p:sp>
          <p:nvSpPr>
            <p:cNvPr id="67" name="Left Brace 66">
              <a:extLst>
                <a:ext uri="{FF2B5EF4-FFF2-40B4-BE49-F238E27FC236}">
                  <a16:creationId xmlns:a16="http://schemas.microsoft.com/office/drawing/2014/main" id="{D4EB443D-82BE-E344-B5A3-2F86AFEAC7AC}"/>
                </a:ext>
              </a:extLst>
            </p:cNvPr>
            <p:cNvSpPr/>
            <p:nvPr/>
          </p:nvSpPr>
          <p:spPr>
            <a:xfrm rot="5400000">
              <a:off x="7252434" y="1882734"/>
              <a:ext cx="137356" cy="3065553"/>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Left Brace 67">
              <a:extLst>
                <a:ext uri="{FF2B5EF4-FFF2-40B4-BE49-F238E27FC236}">
                  <a16:creationId xmlns:a16="http://schemas.microsoft.com/office/drawing/2014/main" id="{2B4BC0EB-F12B-7043-BF8F-40852B335856}"/>
                </a:ext>
              </a:extLst>
            </p:cNvPr>
            <p:cNvSpPr/>
            <p:nvPr/>
          </p:nvSpPr>
          <p:spPr>
            <a:xfrm rot="5400000">
              <a:off x="9824590" y="2447952"/>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Left Brace 83">
              <a:extLst>
                <a:ext uri="{FF2B5EF4-FFF2-40B4-BE49-F238E27FC236}">
                  <a16:creationId xmlns:a16="http://schemas.microsoft.com/office/drawing/2014/main" id="{F99E05C5-33FF-2C41-8C38-CD5A5ABAF438}"/>
                </a:ext>
              </a:extLst>
            </p:cNvPr>
            <p:cNvSpPr/>
            <p:nvPr userDrawn="1"/>
          </p:nvSpPr>
          <p:spPr>
            <a:xfrm rot="5400000">
              <a:off x="11295692" y="2963632"/>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2DC07A68-BCDB-2843-B8A2-AEB2604FB5C9}"/>
              </a:ext>
            </a:extLst>
          </p:cNvPr>
          <p:cNvGrpSpPr/>
          <p:nvPr userDrawn="1"/>
        </p:nvGrpSpPr>
        <p:grpSpPr>
          <a:xfrm>
            <a:off x="5788334" y="3890006"/>
            <a:ext cx="4436386" cy="582033"/>
            <a:chOff x="5788335" y="3923409"/>
            <a:chExt cx="4436386" cy="582033"/>
          </a:xfrm>
        </p:grpSpPr>
        <p:sp>
          <p:nvSpPr>
            <p:cNvPr id="39" name="Rectangle 38">
              <a:extLst>
                <a:ext uri="{FF2B5EF4-FFF2-40B4-BE49-F238E27FC236}">
                  <a16:creationId xmlns:a16="http://schemas.microsoft.com/office/drawing/2014/main" id="{2D253AE8-30D4-4225-8030-6894D59F21AC}"/>
                </a:ext>
              </a:extLst>
            </p:cNvPr>
            <p:cNvSpPr/>
            <p:nvPr/>
          </p:nvSpPr>
          <p:spPr>
            <a:xfrm>
              <a:off x="5826081" y="4343859"/>
              <a:ext cx="4398640" cy="161583"/>
            </a:xfrm>
            <a:prstGeom prst="rect">
              <a:avLst/>
            </a:prstGeom>
          </p:spPr>
          <p:txBody>
            <a:bodyPr wrap="none" lIns="0" tIns="0" rIns="0" bIns="0">
              <a:spAutoFit/>
            </a:bodyPr>
            <a:lstStyle/>
            <a:p>
              <a:r>
                <a:rPr lang="en-US" sz="1050"/>
                <a:t>For Research Use Only | </a:t>
              </a:r>
              <a:r>
                <a:rPr lang="en-US" sz="1050" err="1"/>
                <a:t>authoremail@thermofisher.com</a:t>
              </a:r>
              <a:r>
                <a:rPr lang="en-US" sz="1050"/>
                <a:t> | 5-August-2020</a:t>
              </a:r>
            </a:p>
          </p:txBody>
        </p:sp>
        <p:sp>
          <p:nvSpPr>
            <p:cNvPr id="87" name="Rectangle 86">
              <a:extLst>
                <a:ext uri="{FF2B5EF4-FFF2-40B4-BE49-F238E27FC236}">
                  <a16:creationId xmlns:a16="http://schemas.microsoft.com/office/drawing/2014/main" id="{220D7651-D269-A54E-BCE1-39173FB1F79F}"/>
                </a:ext>
              </a:extLst>
            </p:cNvPr>
            <p:cNvSpPr/>
            <p:nvPr userDrawn="1"/>
          </p:nvSpPr>
          <p:spPr>
            <a:xfrm>
              <a:off x="6138216" y="3923412"/>
              <a:ext cx="764953" cy="215444"/>
            </a:xfrm>
            <a:prstGeom prst="rect">
              <a:avLst/>
            </a:prstGeom>
          </p:spPr>
          <p:txBody>
            <a:bodyPr wrap="none">
              <a:spAutoFit/>
            </a:bodyPr>
            <a:lstStyle/>
            <a:p>
              <a:pPr algn="ctr"/>
              <a:r>
                <a:rPr lang="en-US" sz="800" b="1"/>
                <a:t>Disclaimers</a:t>
              </a:r>
            </a:p>
          </p:txBody>
        </p:sp>
        <p:sp>
          <p:nvSpPr>
            <p:cNvPr id="88" name="Rectangle 87">
              <a:extLst>
                <a:ext uri="{FF2B5EF4-FFF2-40B4-BE49-F238E27FC236}">
                  <a16:creationId xmlns:a16="http://schemas.microsoft.com/office/drawing/2014/main" id="{20E99F6E-6B65-1E43-8606-EC8AA34E2356}"/>
                </a:ext>
              </a:extLst>
            </p:cNvPr>
            <p:cNvSpPr/>
            <p:nvPr userDrawn="1"/>
          </p:nvSpPr>
          <p:spPr>
            <a:xfrm>
              <a:off x="7824103" y="3923410"/>
              <a:ext cx="899605" cy="215444"/>
            </a:xfrm>
            <a:prstGeom prst="rect">
              <a:avLst/>
            </a:prstGeom>
          </p:spPr>
          <p:txBody>
            <a:bodyPr wrap="none">
              <a:spAutoFit/>
            </a:bodyPr>
            <a:lstStyle/>
            <a:p>
              <a:pPr algn="ctr"/>
              <a:r>
                <a:rPr lang="en-US" sz="800" b="1"/>
                <a:t>Author’s email</a:t>
              </a:r>
            </a:p>
          </p:txBody>
        </p:sp>
        <p:sp>
          <p:nvSpPr>
            <p:cNvPr id="89" name="Rectangle 88">
              <a:extLst>
                <a:ext uri="{FF2B5EF4-FFF2-40B4-BE49-F238E27FC236}">
                  <a16:creationId xmlns:a16="http://schemas.microsoft.com/office/drawing/2014/main" id="{11DDA901-77B4-C14D-A259-991F339BCE31}"/>
                </a:ext>
              </a:extLst>
            </p:cNvPr>
            <p:cNvSpPr/>
            <p:nvPr userDrawn="1"/>
          </p:nvSpPr>
          <p:spPr>
            <a:xfrm>
              <a:off x="9269099" y="3923409"/>
              <a:ext cx="922047" cy="215444"/>
            </a:xfrm>
            <a:prstGeom prst="rect">
              <a:avLst/>
            </a:prstGeom>
          </p:spPr>
          <p:txBody>
            <a:bodyPr wrap="none">
              <a:spAutoFit/>
            </a:bodyPr>
            <a:lstStyle/>
            <a:p>
              <a:pPr algn="ctr"/>
              <a:r>
                <a:rPr lang="en-US" sz="800" b="1"/>
                <a:t>Date published</a:t>
              </a:r>
            </a:p>
          </p:txBody>
        </p:sp>
        <p:sp>
          <p:nvSpPr>
            <p:cNvPr id="90" name="Left Brace 89">
              <a:extLst>
                <a:ext uri="{FF2B5EF4-FFF2-40B4-BE49-F238E27FC236}">
                  <a16:creationId xmlns:a16="http://schemas.microsoft.com/office/drawing/2014/main" id="{CF3AA15B-0D57-184C-A86A-FEB4A0B54E61}"/>
                </a:ext>
              </a:extLst>
            </p:cNvPr>
            <p:cNvSpPr/>
            <p:nvPr userDrawn="1"/>
          </p:nvSpPr>
          <p:spPr>
            <a:xfrm rot="5400000">
              <a:off x="6449400" y="3511270"/>
              <a:ext cx="137356" cy="1459485"/>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Left Brace 90">
              <a:extLst>
                <a:ext uri="{FF2B5EF4-FFF2-40B4-BE49-F238E27FC236}">
                  <a16:creationId xmlns:a16="http://schemas.microsoft.com/office/drawing/2014/main" id="{91627E8E-568F-1747-A212-4664A2213D18}"/>
                </a:ext>
              </a:extLst>
            </p:cNvPr>
            <p:cNvSpPr/>
            <p:nvPr userDrawn="1"/>
          </p:nvSpPr>
          <p:spPr>
            <a:xfrm rot="5400000">
              <a:off x="8200860" y="3273454"/>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Left Brace 91">
              <a:extLst>
                <a:ext uri="{FF2B5EF4-FFF2-40B4-BE49-F238E27FC236}">
                  <a16:creationId xmlns:a16="http://schemas.microsoft.com/office/drawing/2014/main" id="{B0909EE3-0761-E34E-81D3-9D5CC6CCA561}"/>
                </a:ext>
              </a:extLst>
            </p:cNvPr>
            <p:cNvSpPr/>
            <p:nvPr userDrawn="1"/>
          </p:nvSpPr>
          <p:spPr>
            <a:xfrm rot="5400000">
              <a:off x="9657523" y="3789134"/>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5547D4DB-A88D-5049-9C5B-32D0C1262519}"/>
              </a:ext>
            </a:extLst>
          </p:cNvPr>
          <p:cNvGrpSpPr/>
          <p:nvPr userDrawn="1"/>
        </p:nvGrpSpPr>
        <p:grpSpPr>
          <a:xfrm>
            <a:off x="5788335" y="4788135"/>
            <a:ext cx="4582251" cy="587731"/>
            <a:chOff x="5788336" y="4908696"/>
            <a:chExt cx="4582251" cy="587731"/>
          </a:xfrm>
        </p:grpSpPr>
        <p:sp>
          <p:nvSpPr>
            <p:cNvPr id="70" name="Rectangle 69">
              <a:extLst>
                <a:ext uri="{FF2B5EF4-FFF2-40B4-BE49-F238E27FC236}">
                  <a16:creationId xmlns:a16="http://schemas.microsoft.com/office/drawing/2014/main" id="{DA3765F3-2DE6-184B-9871-C97E4EA7B993}"/>
                </a:ext>
              </a:extLst>
            </p:cNvPr>
            <p:cNvSpPr/>
            <p:nvPr/>
          </p:nvSpPr>
          <p:spPr>
            <a:xfrm>
              <a:off x="5842103" y="5334844"/>
              <a:ext cx="4528484" cy="161583"/>
            </a:xfrm>
            <a:prstGeom prst="rect">
              <a:avLst/>
            </a:prstGeom>
          </p:spPr>
          <p:txBody>
            <a:bodyPr wrap="none" lIns="0" tIns="0" rIns="0" bIns="0">
              <a:spAutoFit/>
            </a:bodyPr>
            <a:lstStyle/>
            <a:p>
              <a:r>
                <a:rPr lang="en-US" sz="1050"/>
                <a:t>Proprietary &amp; Confidential | </a:t>
              </a:r>
              <a:r>
                <a:rPr lang="en-US" sz="1050" err="1"/>
                <a:t>authoremail@thermofisher.com</a:t>
              </a:r>
              <a:r>
                <a:rPr lang="en-US" sz="1050"/>
                <a:t> | 5-August-2020</a:t>
              </a:r>
            </a:p>
          </p:txBody>
        </p:sp>
        <p:sp>
          <p:nvSpPr>
            <p:cNvPr id="93" name="Rectangle 92">
              <a:extLst>
                <a:ext uri="{FF2B5EF4-FFF2-40B4-BE49-F238E27FC236}">
                  <a16:creationId xmlns:a16="http://schemas.microsoft.com/office/drawing/2014/main" id="{0662301A-4740-1E4A-99D4-4C7CDFD8B49B}"/>
                </a:ext>
              </a:extLst>
            </p:cNvPr>
            <p:cNvSpPr/>
            <p:nvPr userDrawn="1"/>
          </p:nvSpPr>
          <p:spPr>
            <a:xfrm>
              <a:off x="6205057" y="4908699"/>
              <a:ext cx="764953" cy="215444"/>
            </a:xfrm>
            <a:prstGeom prst="rect">
              <a:avLst/>
            </a:prstGeom>
          </p:spPr>
          <p:txBody>
            <a:bodyPr wrap="none">
              <a:spAutoFit/>
            </a:bodyPr>
            <a:lstStyle/>
            <a:p>
              <a:pPr algn="ctr"/>
              <a:r>
                <a:rPr lang="en-US" sz="800" b="1"/>
                <a:t>Disclaimers</a:t>
              </a:r>
            </a:p>
          </p:txBody>
        </p:sp>
        <p:sp>
          <p:nvSpPr>
            <p:cNvPr id="94" name="Rectangle 93">
              <a:extLst>
                <a:ext uri="{FF2B5EF4-FFF2-40B4-BE49-F238E27FC236}">
                  <a16:creationId xmlns:a16="http://schemas.microsoft.com/office/drawing/2014/main" id="{04C7B6C7-EC70-7D40-A4C5-05A267DCD6DA}"/>
                </a:ext>
              </a:extLst>
            </p:cNvPr>
            <p:cNvSpPr/>
            <p:nvPr userDrawn="1"/>
          </p:nvSpPr>
          <p:spPr>
            <a:xfrm>
              <a:off x="7954285" y="4908697"/>
              <a:ext cx="899605" cy="215444"/>
            </a:xfrm>
            <a:prstGeom prst="rect">
              <a:avLst/>
            </a:prstGeom>
          </p:spPr>
          <p:txBody>
            <a:bodyPr wrap="none">
              <a:spAutoFit/>
            </a:bodyPr>
            <a:lstStyle/>
            <a:p>
              <a:pPr algn="ctr"/>
              <a:r>
                <a:rPr lang="en-US" sz="800" b="1"/>
                <a:t>Author’s email</a:t>
              </a:r>
            </a:p>
          </p:txBody>
        </p:sp>
        <p:sp>
          <p:nvSpPr>
            <p:cNvPr id="95" name="Rectangle 94">
              <a:extLst>
                <a:ext uri="{FF2B5EF4-FFF2-40B4-BE49-F238E27FC236}">
                  <a16:creationId xmlns:a16="http://schemas.microsoft.com/office/drawing/2014/main" id="{DDFAB2D7-0A5B-724F-99BA-4E89383C2B34}"/>
                </a:ext>
              </a:extLst>
            </p:cNvPr>
            <p:cNvSpPr/>
            <p:nvPr userDrawn="1"/>
          </p:nvSpPr>
          <p:spPr>
            <a:xfrm>
              <a:off x="9399281" y="4908696"/>
              <a:ext cx="922047" cy="215444"/>
            </a:xfrm>
            <a:prstGeom prst="rect">
              <a:avLst/>
            </a:prstGeom>
          </p:spPr>
          <p:txBody>
            <a:bodyPr wrap="none">
              <a:spAutoFit/>
            </a:bodyPr>
            <a:lstStyle/>
            <a:p>
              <a:pPr algn="ctr"/>
              <a:r>
                <a:rPr lang="en-US" sz="800" b="1"/>
                <a:t>Date published</a:t>
              </a:r>
            </a:p>
          </p:txBody>
        </p:sp>
        <p:sp>
          <p:nvSpPr>
            <p:cNvPr id="96" name="Left Brace 95">
              <a:extLst>
                <a:ext uri="{FF2B5EF4-FFF2-40B4-BE49-F238E27FC236}">
                  <a16:creationId xmlns:a16="http://schemas.microsoft.com/office/drawing/2014/main" id="{544F13B6-76EE-CC4D-A7CA-B63CCE7DC774}"/>
                </a:ext>
              </a:extLst>
            </p:cNvPr>
            <p:cNvSpPr/>
            <p:nvPr userDrawn="1"/>
          </p:nvSpPr>
          <p:spPr>
            <a:xfrm rot="5400000">
              <a:off x="6520304" y="4425654"/>
              <a:ext cx="137356" cy="1601292"/>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Left Brace 96">
              <a:extLst>
                <a:ext uri="{FF2B5EF4-FFF2-40B4-BE49-F238E27FC236}">
                  <a16:creationId xmlns:a16="http://schemas.microsoft.com/office/drawing/2014/main" id="{CE8E6BC8-A00E-F748-BAB1-06B8485A72AA}"/>
                </a:ext>
              </a:extLst>
            </p:cNvPr>
            <p:cNvSpPr/>
            <p:nvPr userDrawn="1"/>
          </p:nvSpPr>
          <p:spPr>
            <a:xfrm rot="5400000">
              <a:off x="8331042" y="4258741"/>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8" name="Left Brace 97">
              <a:extLst>
                <a:ext uri="{FF2B5EF4-FFF2-40B4-BE49-F238E27FC236}">
                  <a16:creationId xmlns:a16="http://schemas.microsoft.com/office/drawing/2014/main" id="{889E3AE0-344F-1641-902E-B7F3805E81B1}"/>
                </a:ext>
              </a:extLst>
            </p:cNvPr>
            <p:cNvSpPr/>
            <p:nvPr userDrawn="1"/>
          </p:nvSpPr>
          <p:spPr>
            <a:xfrm rot="5400000">
              <a:off x="9787705" y="4774421"/>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E9C94B1B-22EB-0F46-8139-CF807DB87CC2}"/>
              </a:ext>
            </a:extLst>
          </p:cNvPr>
          <p:cNvGrpSpPr/>
          <p:nvPr userDrawn="1"/>
        </p:nvGrpSpPr>
        <p:grpSpPr>
          <a:xfrm>
            <a:off x="5788335" y="5691963"/>
            <a:ext cx="2917465" cy="566939"/>
            <a:chOff x="5826081" y="5638800"/>
            <a:chExt cx="2917465" cy="566939"/>
          </a:xfrm>
        </p:grpSpPr>
        <p:sp>
          <p:nvSpPr>
            <p:cNvPr id="58" name="Rectangle 57">
              <a:extLst>
                <a:ext uri="{FF2B5EF4-FFF2-40B4-BE49-F238E27FC236}">
                  <a16:creationId xmlns:a16="http://schemas.microsoft.com/office/drawing/2014/main" id="{46FD419A-E86C-1745-9E7B-C8DF02B5FD90}"/>
                </a:ext>
              </a:extLst>
            </p:cNvPr>
            <p:cNvSpPr/>
            <p:nvPr/>
          </p:nvSpPr>
          <p:spPr>
            <a:xfrm>
              <a:off x="5826081" y="6068384"/>
              <a:ext cx="2917465" cy="137355"/>
            </a:xfrm>
            <a:prstGeom prst="rect">
              <a:avLst/>
            </a:prstGeom>
          </p:spPr>
          <p:txBody>
            <a:bodyPr wrap="none" lIns="0" tIns="0" rIns="0" bIns="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a:t> authoremail@thermofisher.com | 5-August-2020</a:t>
              </a:r>
            </a:p>
          </p:txBody>
        </p:sp>
        <p:sp>
          <p:nvSpPr>
            <p:cNvPr id="99" name="Rectangle 98">
              <a:extLst>
                <a:ext uri="{FF2B5EF4-FFF2-40B4-BE49-F238E27FC236}">
                  <a16:creationId xmlns:a16="http://schemas.microsoft.com/office/drawing/2014/main" id="{D4600AD8-6C66-E84E-AD96-C01F836DD7B4}"/>
                </a:ext>
              </a:extLst>
            </p:cNvPr>
            <p:cNvSpPr/>
            <p:nvPr userDrawn="1"/>
          </p:nvSpPr>
          <p:spPr>
            <a:xfrm>
              <a:off x="6348769" y="5638801"/>
              <a:ext cx="899605" cy="215444"/>
            </a:xfrm>
            <a:prstGeom prst="rect">
              <a:avLst/>
            </a:prstGeom>
          </p:spPr>
          <p:txBody>
            <a:bodyPr wrap="none">
              <a:spAutoFit/>
            </a:bodyPr>
            <a:lstStyle/>
            <a:p>
              <a:pPr algn="ctr"/>
              <a:r>
                <a:rPr lang="en-US" sz="800" b="1"/>
                <a:t>Author’s email</a:t>
              </a:r>
            </a:p>
          </p:txBody>
        </p:sp>
        <p:sp>
          <p:nvSpPr>
            <p:cNvPr id="100" name="Rectangle 99">
              <a:extLst>
                <a:ext uri="{FF2B5EF4-FFF2-40B4-BE49-F238E27FC236}">
                  <a16:creationId xmlns:a16="http://schemas.microsoft.com/office/drawing/2014/main" id="{6D59122D-D94B-A440-B8CF-8558F9A1E3D1}"/>
                </a:ext>
              </a:extLst>
            </p:cNvPr>
            <p:cNvSpPr/>
            <p:nvPr userDrawn="1"/>
          </p:nvSpPr>
          <p:spPr>
            <a:xfrm>
              <a:off x="7793765" y="5638800"/>
              <a:ext cx="922047" cy="215444"/>
            </a:xfrm>
            <a:prstGeom prst="rect">
              <a:avLst/>
            </a:prstGeom>
          </p:spPr>
          <p:txBody>
            <a:bodyPr wrap="none">
              <a:spAutoFit/>
            </a:bodyPr>
            <a:lstStyle/>
            <a:p>
              <a:pPr algn="ctr"/>
              <a:r>
                <a:rPr lang="en-US" sz="800" b="1"/>
                <a:t>Date published</a:t>
              </a:r>
            </a:p>
          </p:txBody>
        </p:sp>
        <p:sp>
          <p:nvSpPr>
            <p:cNvPr id="101" name="Left Brace 100">
              <a:extLst>
                <a:ext uri="{FF2B5EF4-FFF2-40B4-BE49-F238E27FC236}">
                  <a16:creationId xmlns:a16="http://schemas.microsoft.com/office/drawing/2014/main" id="{AEE82C77-552E-364A-81F1-E9B9FCA2D6FD}"/>
                </a:ext>
              </a:extLst>
            </p:cNvPr>
            <p:cNvSpPr/>
            <p:nvPr userDrawn="1"/>
          </p:nvSpPr>
          <p:spPr>
            <a:xfrm rot="5400000">
              <a:off x="6725526" y="4988845"/>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2" name="Left Brace 101">
              <a:extLst>
                <a:ext uri="{FF2B5EF4-FFF2-40B4-BE49-F238E27FC236}">
                  <a16:creationId xmlns:a16="http://schemas.microsoft.com/office/drawing/2014/main" id="{10100607-49A2-2D47-BA45-46A4B8279F34}"/>
                </a:ext>
              </a:extLst>
            </p:cNvPr>
            <p:cNvSpPr/>
            <p:nvPr userDrawn="1"/>
          </p:nvSpPr>
          <p:spPr>
            <a:xfrm rot="5400000">
              <a:off x="8182189" y="5504525"/>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156856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p>
            <a:r>
              <a:rPr lang="en-US"/>
              <a:t>Click to edit Master title style</a:t>
            </a:r>
          </a:p>
        </p:txBody>
      </p:sp>
      <p:sp>
        <p:nvSpPr>
          <p:cNvPr id="7" name="Slide Number Placeholder 11">
            <a:extLst>
              <a:ext uri="{FF2B5EF4-FFF2-40B4-BE49-F238E27FC236}">
                <a16:creationId xmlns:a16="http://schemas.microsoft.com/office/drawing/2014/main" id="{F81445D8-D3A2-A446-B35B-0A1E9B448962}"/>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8" name="Footer Placeholder 1">
            <a:extLst>
              <a:ext uri="{FF2B5EF4-FFF2-40B4-BE49-F238E27FC236}">
                <a16:creationId xmlns:a16="http://schemas.microsoft.com/office/drawing/2014/main" id="{31F7B133-5860-D54B-A498-14C05567C68D}"/>
              </a:ext>
            </a:extLst>
          </p:cNvPr>
          <p:cNvSpPr>
            <a:spLocks noGrp="1"/>
          </p:cNvSpPr>
          <p:nvPr>
            <p:ph type="ftr" sz="quarter" idx="14"/>
          </p:nvPr>
        </p:nvSpPr>
        <p:spPr>
          <a:xfrm>
            <a:off x="304799" y="6553201"/>
            <a:ext cx="57912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abhishek.goyal@thermofisher.com | 07-06-2023</a:t>
            </a:r>
          </a:p>
        </p:txBody>
      </p:sp>
      <p:sp>
        <p:nvSpPr>
          <p:cNvPr id="9" name="Text Placeholder 7">
            <a:extLst>
              <a:ext uri="{FF2B5EF4-FFF2-40B4-BE49-F238E27FC236}">
                <a16:creationId xmlns:a16="http://schemas.microsoft.com/office/drawing/2014/main" id="{7F606DC1-8556-AC4B-B621-1C8A6F92D688}"/>
              </a:ext>
            </a:extLst>
          </p:cNvPr>
          <p:cNvSpPr>
            <a:spLocks noGrp="1"/>
          </p:cNvSpPr>
          <p:nvPr>
            <p:ph type="body" sz="quarter" idx="15" hasCustomPrompt="1"/>
          </p:nvPr>
        </p:nvSpPr>
        <p:spPr>
          <a:xfrm>
            <a:off x="304797" y="6055756"/>
            <a:ext cx="11582400"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7" name="Text Placeholder 7">
            <a:extLst>
              <a:ext uri="{FF2B5EF4-FFF2-40B4-BE49-F238E27FC236}">
                <a16:creationId xmlns:a16="http://schemas.microsoft.com/office/drawing/2014/main" id="{C194A5C4-4D4E-424D-8DC1-C1FCDF1A8FC5}"/>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18" name="Content Placeholder 3">
            <a:extLst>
              <a:ext uri="{FF2B5EF4-FFF2-40B4-BE49-F238E27FC236}">
                <a16:creationId xmlns:a16="http://schemas.microsoft.com/office/drawing/2014/main" id="{22065214-DE69-2246-B1F9-8B166D25671B}"/>
              </a:ext>
            </a:extLst>
          </p:cNvPr>
          <p:cNvSpPr>
            <a:spLocks noGrp="1"/>
          </p:cNvSpPr>
          <p:nvPr>
            <p:ph sz="quarter" idx="18"/>
          </p:nvPr>
        </p:nvSpPr>
        <p:spPr>
          <a:xfrm>
            <a:off x="304800" y="1447800"/>
            <a:ext cx="3657600" cy="4607954"/>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DE333DB3-CD71-1F4D-8ECF-51D4B490DCCC}"/>
              </a:ext>
            </a:extLst>
          </p:cNvPr>
          <p:cNvSpPr>
            <a:spLocks noGrp="1"/>
          </p:cNvSpPr>
          <p:nvPr>
            <p:ph sz="quarter" idx="19"/>
          </p:nvPr>
        </p:nvSpPr>
        <p:spPr>
          <a:xfrm>
            <a:off x="4267201" y="1447800"/>
            <a:ext cx="3657600" cy="4607954"/>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8514F710-85FB-F040-B3B5-8573DB7FE6FE}"/>
              </a:ext>
            </a:extLst>
          </p:cNvPr>
          <p:cNvSpPr>
            <a:spLocks noGrp="1"/>
          </p:cNvSpPr>
          <p:nvPr>
            <p:ph sz="quarter" idx="21"/>
          </p:nvPr>
        </p:nvSpPr>
        <p:spPr>
          <a:xfrm>
            <a:off x="8229594" y="1447800"/>
            <a:ext cx="3657603" cy="4607954"/>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6254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with images">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p>
            <a:r>
              <a:rPr lang="en-US"/>
              <a:t>Click to edit Master title style</a:t>
            </a:r>
          </a:p>
        </p:txBody>
      </p:sp>
      <p:sp>
        <p:nvSpPr>
          <p:cNvPr id="7" name="Slide Number Placeholder 11">
            <a:extLst>
              <a:ext uri="{FF2B5EF4-FFF2-40B4-BE49-F238E27FC236}">
                <a16:creationId xmlns:a16="http://schemas.microsoft.com/office/drawing/2014/main" id="{F81445D8-D3A2-A446-B35B-0A1E9B448962}"/>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8" name="Footer Placeholder 1">
            <a:extLst>
              <a:ext uri="{FF2B5EF4-FFF2-40B4-BE49-F238E27FC236}">
                <a16:creationId xmlns:a16="http://schemas.microsoft.com/office/drawing/2014/main" id="{31F7B133-5860-D54B-A498-14C05567C68D}"/>
              </a:ext>
            </a:extLst>
          </p:cNvPr>
          <p:cNvSpPr>
            <a:spLocks noGrp="1"/>
          </p:cNvSpPr>
          <p:nvPr>
            <p:ph type="ftr" sz="quarter" idx="14"/>
          </p:nvPr>
        </p:nvSpPr>
        <p:spPr>
          <a:xfrm>
            <a:off x="304799" y="6553201"/>
            <a:ext cx="57912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abhishek.goyal@thermofisher.com | 07-06-2023</a:t>
            </a:r>
          </a:p>
        </p:txBody>
      </p:sp>
      <p:sp>
        <p:nvSpPr>
          <p:cNvPr id="9" name="Text Placeholder 7">
            <a:extLst>
              <a:ext uri="{FF2B5EF4-FFF2-40B4-BE49-F238E27FC236}">
                <a16:creationId xmlns:a16="http://schemas.microsoft.com/office/drawing/2014/main" id="{7F606DC1-8556-AC4B-B621-1C8A6F92D688}"/>
              </a:ext>
            </a:extLst>
          </p:cNvPr>
          <p:cNvSpPr>
            <a:spLocks noGrp="1"/>
          </p:cNvSpPr>
          <p:nvPr>
            <p:ph type="body" sz="quarter" idx="15" hasCustomPrompt="1"/>
          </p:nvPr>
        </p:nvSpPr>
        <p:spPr>
          <a:xfrm>
            <a:off x="304797" y="6055756"/>
            <a:ext cx="11591542"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7" name="Text Placeholder 7">
            <a:extLst>
              <a:ext uri="{FF2B5EF4-FFF2-40B4-BE49-F238E27FC236}">
                <a16:creationId xmlns:a16="http://schemas.microsoft.com/office/drawing/2014/main" id="{C194A5C4-4D4E-424D-8DC1-C1FCDF1A8FC5}"/>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18" name="Content Placeholder 3">
            <a:extLst>
              <a:ext uri="{FF2B5EF4-FFF2-40B4-BE49-F238E27FC236}">
                <a16:creationId xmlns:a16="http://schemas.microsoft.com/office/drawing/2014/main" id="{22065214-DE69-2246-B1F9-8B166D25671B}"/>
              </a:ext>
            </a:extLst>
          </p:cNvPr>
          <p:cNvSpPr>
            <a:spLocks noGrp="1"/>
          </p:cNvSpPr>
          <p:nvPr>
            <p:ph sz="quarter" idx="18"/>
          </p:nvPr>
        </p:nvSpPr>
        <p:spPr>
          <a:xfrm>
            <a:off x="304800" y="3512047"/>
            <a:ext cx="3657600" cy="252878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DE333DB3-CD71-1F4D-8ECF-51D4B490DCCC}"/>
              </a:ext>
            </a:extLst>
          </p:cNvPr>
          <p:cNvSpPr>
            <a:spLocks noGrp="1"/>
          </p:cNvSpPr>
          <p:nvPr>
            <p:ph sz="quarter" idx="19"/>
          </p:nvPr>
        </p:nvSpPr>
        <p:spPr>
          <a:xfrm>
            <a:off x="4267201" y="3512047"/>
            <a:ext cx="3657600" cy="252878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8514F710-85FB-F040-B3B5-8573DB7FE6FE}"/>
              </a:ext>
            </a:extLst>
          </p:cNvPr>
          <p:cNvSpPr>
            <a:spLocks noGrp="1"/>
          </p:cNvSpPr>
          <p:nvPr>
            <p:ph sz="quarter" idx="21"/>
          </p:nvPr>
        </p:nvSpPr>
        <p:spPr>
          <a:xfrm>
            <a:off x="8229594" y="3512047"/>
            <a:ext cx="3657603" cy="252878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21A45530-6C50-AD46-A233-590ADD356A0F}"/>
              </a:ext>
            </a:extLst>
          </p:cNvPr>
          <p:cNvSpPr>
            <a:spLocks noGrp="1"/>
          </p:cNvSpPr>
          <p:nvPr>
            <p:ph type="pic" sz="quarter" idx="22" hasCustomPrompt="1"/>
          </p:nvPr>
        </p:nvSpPr>
        <p:spPr>
          <a:xfrm>
            <a:off x="300226" y="1466405"/>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a:t>Add photo</a:t>
            </a:r>
          </a:p>
        </p:txBody>
      </p:sp>
      <p:sp>
        <p:nvSpPr>
          <p:cNvPr id="14" name="Picture Placeholder 3">
            <a:extLst>
              <a:ext uri="{FF2B5EF4-FFF2-40B4-BE49-F238E27FC236}">
                <a16:creationId xmlns:a16="http://schemas.microsoft.com/office/drawing/2014/main" id="{93FDE34D-91F9-6E47-BC02-8A5F8FCC0810}"/>
              </a:ext>
            </a:extLst>
          </p:cNvPr>
          <p:cNvSpPr>
            <a:spLocks noGrp="1"/>
          </p:cNvSpPr>
          <p:nvPr>
            <p:ph type="pic" sz="quarter" idx="23" hasCustomPrompt="1"/>
          </p:nvPr>
        </p:nvSpPr>
        <p:spPr>
          <a:xfrm>
            <a:off x="4262626" y="1459723"/>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a:t>Add photo</a:t>
            </a:r>
          </a:p>
        </p:txBody>
      </p:sp>
      <p:sp>
        <p:nvSpPr>
          <p:cNvPr id="15" name="Picture Placeholder 3">
            <a:extLst>
              <a:ext uri="{FF2B5EF4-FFF2-40B4-BE49-F238E27FC236}">
                <a16:creationId xmlns:a16="http://schemas.microsoft.com/office/drawing/2014/main" id="{918389EF-8958-AA48-B23D-A8082E0D8EAF}"/>
              </a:ext>
            </a:extLst>
          </p:cNvPr>
          <p:cNvSpPr>
            <a:spLocks noGrp="1"/>
          </p:cNvSpPr>
          <p:nvPr>
            <p:ph type="pic" sz="quarter" idx="24" hasCustomPrompt="1"/>
          </p:nvPr>
        </p:nvSpPr>
        <p:spPr>
          <a:xfrm>
            <a:off x="8227308" y="1466404"/>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a:t>Add photo</a:t>
            </a:r>
          </a:p>
        </p:txBody>
      </p:sp>
      <p:grpSp>
        <p:nvGrpSpPr>
          <p:cNvPr id="16" name="Group 15">
            <a:extLst>
              <a:ext uri="{FF2B5EF4-FFF2-40B4-BE49-F238E27FC236}">
                <a16:creationId xmlns:a16="http://schemas.microsoft.com/office/drawing/2014/main" id="{954AA7D1-4A71-E04D-B394-33DE0DAB98E5}"/>
              </a:ext>
            </a:extLst>
          </p:cNvPr>
          <p:cNvGrpSpPr/>
          <p:nvPr userDrawn="1"/>
        </p:nvGrpSpPr>
        <p:grpSpPr>
          <a:xfrm>
            <a:off x="4114800" y="1474646"/>
            <a:ext cx="3968496" cy="4581107"/>
            <a:chOff x="4105421" y="1377388"/>
            <a:chExt cx="3964795" cy="2233914"/>
          </a:xfrm>
        </p:grpSpPr>
        <p:cxnSp>
          <p:nvCxnSpPr>
            <p:cNvPr id="20" name="Straight Connector 19">
              <a:extLst>
                <a:ext uri="{FF2B5EF4-FFF2-40B4-BE49-F238E27FC236}">
                  <a16:creationId xmlns:a16="http://schemas.microsoft.com/office/drawing/2014/main" id="{D653AB18-4CCB-094A-BBCE-63E28B9E9480}"/>
                </a:ext>
              </a:extLst>
            </p:cNvPr>
            <p:cNvCxnSpPr>
              <a:cxnSpLocks/>
            </p:cNvCxnSpPr>
            <p:nvPr/>
          </p:nvCxnSpPr>
          <p:spPr>
            <a:xfrm>
              <a:off x="4105421" y="1377388"/>
              <a:ext cx="0" cy="223391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29B770-7DAA-DE43-8441-3B367C83F5D4}"/>
                </a:ext>
              </a:extLst>
            </p:cNvPr>
            <p:cNvCxnSpPr>
              <a:cxnSpLocks/>
            </p:cNvCxnSpPr>
            <p:nvPr/>
          </p:nvCxnSpPr>
          <p:spPr>
            <a:xfrm>
              <a:off x="8070216" y="1377388"/>
              <a:ext cx="0" cy="223391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7629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 with full width image">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58D3FC8-B671-4D4F-A345-B5E3B9CB827C}"/>
              </a:ext>
            </a:extLst>
          </p:cNvPr>
          <p:cNvSpPr>
            <a:spLocks noGrp="1"/>
          </p:cNvSpPr>
          <p:nvPr>
            <p:ph type="pic" sz="quarter" idx="13" hasCustomPrompt="1"/>
          </p:nvPr>
        </p:nvSpPr>
        <p:spPr>
          <a:xfrm>
            <a:off x="-1" y="4083050"/>
            <a:ext cx="12191999" cy="2774950"/>
          </a:xfrm>
          <a:prstGeom prst="rect">
            <a:avLst/>
          </a:prstGeom>
          <a:pattFill prst="pct5">
            <a:fgClr>
              <a:schemeClr val="bg1"/>
            </a:fgClr>
            <a:bgClr>
              <a:schemeClr val="bg2"/>
            </a:bgClr>
          </a:pattFill>
        </p:spPr>
        <p:txBody>
          <a:bodyPr vert="horz" wrap="square" lIns="0" tIns="0" rIns="0" bIns="0" rtlCol="0" anchor="ctr">
            <a:noAutofit/>
          </a:bodyPr>
          <a:lstStyle>
            <a:lvl1pPr marL="0" marR="0" indent="0" algn="ctr" defTabSz="914400" rtl="0" eaLnBrk="1" fontAlgn="auto" latinLnBrk="0" hangingPunct="1">
              <a:lnSpc>
                <a:spcPct val="120000"/>
              </a:lnSpc>
              <a:spcBef>
                <a:spcPts val="600"/>
              </a:spcBef>
              <a:spcAft>
                <a:spcPts val="0"/>
              </a:spcAft>
              <a:buClrTx/>
              <a:buSzTx/>
              <a:buFontTx/>
              <a:buNone/>
              <a:tabLst/>
              <a:defRPr lang="en-US" sz="1400">
                <a:solidFill>
                  <a:schemeClr val="tx1"/>
                </a:solidFill>
              </a:defRPr>
            </a:lvl1pPr>
          </a:lstStyle>
          <a:p>
            <a:pPr marL="411480" marR="0" lvl="0" indent="-411480" algn="ctr" defTabSz="914400" rtl="0" eaLnBrk="1" fontAlgn="auto" latinLnBrk="0" hangingPunct="1">
              <a:lnSpc>
                <a:spcPct val="120000"/>
              </a:lnSpc>
              <a:spcBef>
                <a:spcPts val="600"/>
              </a:spcBef>
              <a:spcAft>
                <a:spcPts val="0"/>
              </a:spcAft>
              <a:buClrTx/>
              <a:buSzTx/>
              <a:buFontTx/>
              <a:buNone/>
              <a:tabLst/>
              <a:defRPr/>
            </a:pPr>
            <a:r>
              <a:rPr lang="en-US"/>
              <a:t>Add photo</a:t>
            </a:r>
          </a:p>
        </p:txBody>
      </p:sp>
      <p:sp>
        <p:nvSpPr>
          <p:cNvPr id="11" name="Title 10">
            <a:extLst>
              <a:ext uri="{FF2B5EF4-FFF2-40B4-BE49-F238E27FC236}">
                <a16:creationId xmlns:a16="http://schemas.microsoft.com/office/drawing/2014/main" id="{06EA3E0F-6952-8B44-89C5-3A7230D81F97}"/>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Slide Number Placeholder 2">
            <a:extLst>
              <a:ext uri="{FF2B5EF4-FFF2-40B4-BE49-F238E27FC236}">
                <a16:creationId xmlns:a16="http://schemas.microsoft.com/office/drawing/2014/main" id="{5DFF6035-90FF-3D47-AC34-F7AD5C37C983}"/>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7" name="Footer Placeholder 1">
            <a:extLst>
              <a:ext uri="{FF2B5EF4-FFF2-40B4-BE49-F238E27FC236}">
                <a16:creationId xmlns:a16="http://schemas.microsoft.com/office/drawing/2014/main" id="{9089E539-E9D2-AE4B-B72F-91FBD9A90964}"/>
              </a:ext>
            </a:extLst>
          </p:cNvPr>
          <p:cNvSpPr>
            <a:spLocks noGrp="1"/>
          </p:cNvSpPr>
          <p:nvPr>
            <p:ph type="ftr" sz="quarter" idx="14"/>
          </p:nvPr>
        </p:nvSpPr>
        <p:spPr>
          <a:xfrm>
            <a:off x="304799" y="6553201"/>
            <a:ext cx="57912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abhishek.goyal@thermofisher.com | 07-06-2023</a:t>
            </a:r>
          </a:p>
        </p:txBody>
      </p:sp>
      <p:sp>
        <p:nvSpPr>
          <p:cNvPr id="8" name="Text Placeholder 7">
            <a:extLst>
              <a:ext uri="{FF2B5EF4-FFF2-40B4-BE49-F238E27FC236}">
                <a16:creationId xmlns:a16="http://schemas.microsoft.com/office/drawing/2014/main" id="{E5AA936C-79E4-0048-8C63-B027C15A3EF6}"/>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9" name="Content Placeholder 3">
            <a:extLst>
              <a:ext uri="{FF2B5EF4-FFF2-40B4-BE49-F238E27FC236}">
                <a16:creationId xmlns:a16="http://schemas.microsoft.com/office/drawing/2014/main" id="{EFA71095-3F77-7F45-9E43-E80587323ACE}"/>
              </a:ext>
            </a:extLst>
          </p:cNvPr>
          <p:cNvSpPr>
            <a:spLocks noGrp="1"/>
          </p:cNvSpPr>
          <p:nvPr>
            <p:ph sz="quarter" idx="18"/>
          </p:nvPr>
        </p:nvSpPr>
        <p:spPr>
          <a:xfrm>
            <a:off x="304800" y="1447800"/>
            <a:ext cx="3657600" cy="2334768"/>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B8762543-398C-384C-8B6E-8572E8FDC8D3}"/>
              </a:ext>
            </a:extLst>
          </p:cNvPr>
          <p:cNvSpPr>
            <a:spLocks noGrp="1"/>
          </p:cNvSpPr>
          <p:nvPr>
            <p:ph sz="quarter" idx="19"/>
          </p:nvPr>
        </p:nvSpPr>
        <p:spPr>
          <a:xfrm>
            <a:off x="4267201" y="1447800"/>
            <a:ext cx="3657600" cy="2334768"/>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C8CD3A37-ECA5-0F43-995E-663D6AC132E5}"/>
              </a:ext>
            </a:extLst>
          </p:cNvPr>
          <p:cNvSpPr>
            <a:spLocks noGrp="1"/>
          </p:cNvSpPr>
          <p:nvPr>
            <p:ph sz="quarter" idx="21"/>
          </p:nvPr>
        </p:nvSpPr>
        <p:spPr>
          <a:xfrm>
            <a:off x="8229594" y="1447800"/>
            <a:ext cx="3657603" cy="2334768"/>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429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with photo">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FE7B338-1383-7843-9E8D-F295A0DFF59D}"/>
              </a:ext>
            </a:extLst>
          </p:cNvPr>
          <p:cNvSpPr>
            <a:spLocks noGrp="1"/>
          </p:cNvSpPr>
          <p:nvPr>
            <p:ph type="pic" sz="quarter" idx="13" hasCustomPrompt="1"/>
          </p:nvPr>
        </p:nvSpPr>
        <p:spPr>
          <a:xfrm>
            <a:off x="-1" y="0"/>
            <a:ext cx="12191999" cy="6858000"/>
          </a:xfrm>
          <a:custGeom>
            <a:avLst/>
            <a:gdLst>
              <a:gd name="connsiteX0" fmla="*/ 0 w 12191999"/>
              <a:gd name="connsiteY0" fmla="*/ 0 h 6858000"/>
              <a:gd name="connsiteX1" fmla="*/ 10321761 w 12191999"/>
              <a:gd name="connsiteY1" fmla="*/ 0 h 6858000"/>
              <a:gd name="connsiteX2" fmla="*/ 10321761 w 12191999"/>
              <a:gd name="connsiteY2" fmla="*/ 673804 h 6858000"/>
              <a:gd name="connsiteX3" fmla="*/ 11887200 w 12191999"/>
              <a:gd name="connsiteY3" fmla="*/ 673804 h 6858000"/>
              <a:gd name="connsiteX4" fmla="*/ 1188720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0321761" y="0"/>
                </a:lnTo>
                <a:lnTo>
                  <a:pt x="10321761" y="673804"/>
                </a:lnTo>
                <a:lnTo>
                  <a:pt x="11887200" y="673804"/>
                </a:lnTo>
                <a:lnTo>
                  <a:pt x="11887200" y="0"/>
                </a:lnTo>
                <a:lnTo>
                  <a:pt x="12191999" y="0"/>
                </a:lnTo>
                <a:lnTo>
                  <a:pt x="12191999" y="6858000"/>
                </a:lnTo>
                <a:lnTo>
                  <a:pt x="0" y="6858000"/>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a:solidFill>
                  <a:schemeClr val="tx1"/>
                </a:solidFill>
              </a:defRPr>
            </a:lvl1pPr>
          </a:lstStyle>
          <a:p>
            <a:pPr lvl="0" algn="ctr">
              <a:buNone/>
            </a:pPr>
            <a:r>
              <a:rPr lang="en-US"/>
              <a:t>Add photo</a:t>
            </a:r>
          </a:p>
        </p:txBody>
      </p:sp>
      <p:sp>
        <p:nvSpPr>
          <p:cNvPr id="5" name="Slide Number Placeholder 2">
            <a:extLst>
              <a:ext uri="{FF2B5EF4-FFF2-40B4-BE49-F238E27FC236}">
                <a16:creationId xmlns:a16="http://schemas.microsoft.com/office/drawing/2014/main" id="{A634E9F6-D24E-5141-81EF-69349B9658EA}"/>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6" name="Footer Placeholder 1">
            <a:extLst>
              <a:ext uri="{FF2B5EF4-FFF2-40B4-BE49-F238E27FC236}">
                <a16:creationId xmlns:a16="http://schemas.microsoft.com/office/drawing/2014/main" id="{B41A9DDB-F5FB-5046-B179-F07475B09908}"/>
              </a:ext>
            </a:extLst>
          </p:cNvPr>
          <p:cNvSpPr>
            <a:spLocks noGrp="1"/>
          </p:cNvSpPr>
          <p:nvPr>
            <p:ph type="ftr" sz="quarter" idx="14"/>
          </p:nvPr>
        </p:nvSpPr>
        <p:spPr>
          <a:xfrm>
            <a:off x="304799" y="6553201"/>
            <a:ext cx="57912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abhishek.goyal@thermofisher.com | 07-06-2023</a:t>
            </a:r>
          </a:p>
        </p:txBody>
      </p:sp>
      <p:sp>
        <p:nvSpPr>
          <p:cNvPr id="8" name="Content Placeholder 2">
            <a:extLst>
              <a:ext uri="{FF2B5EF4-FFF2-40B4-BE49-F238E27FC236}">
                <a16:creationId xmlns:a16="http://schemas.microsoft.com/office/drawing/2014/main" id="{5DC4D9F1-5E1A-DD4A-946F-32414E026F44}"/>
              </a:ext>
            </a:extLst>
          </p:cNvPr>
          <p:cNvSpPr>
            <a:spLocks noGrp="1"/>
          </p:cNvSpPr>
          <p:nvPr>
            <p:ph sz="quarter" idx="15" hasCustomPrompt="1"/>
          </p:nvPr>
        </p:nvSpPr>
        <p:spPr>
          <a:xfrm>
            <a:off x="0" y="3742192"/>
            <a:ext cx="6096000" cy="1071062"/>
          </a:xfrm>
          <a:solidFill>
            <a:schemeClr val="bg1"/>
          </a:solidFill>
        </p:spPr>
        <p:txBody>
          <a:bodyPr wrap="square" lIns="292608" tIns="201168" rIns="292608" bIns="91440" anchor="b">
            <a:spAutoFit/>
          </a:bodyPr>
          <a:lstStyle>
            <a:lvl1pPr marL="0" indent="0">
              <a:lnSpc>
                <a:spcPct val="90000"/>
              </a:lnSpc>
              <a:buNone/>
              <a:defRPr sz="2800" b="1">
                <a:solidFill>
                  <a:schemeClr val="tx2"/>
                </a:solidFill>
              </a:defRPr>
            </a:lvl1pPr>
          </a:lstStyle>
          <a:p>
            <a:pPr lvl="0"/>
            <a:r>
              <a:rPr lang="en-US"/>
              <a:t>Section title with full photo background</a:t>
            </a:r>
          </a:p>
        </p:txBody>
      </p:sp>
      <p:sp>
        <p:nvSpPr>
          <p:cNvPr id="10" name="Content Placeholder 2">
            <a:extLst>
              <a:ext uri="{FF2B5EF4-FFF2-40B4-BE49-F238E27FC236}">
                <a16:creationId xmlns:a16="http://schemas.microsoft.com/office/drawing/2014/main" id="{15406226-911A-D441-8417-8C4961D7AEF2}"/>
              </a:ext>
            </a:extLst>
          </p:cNvPr>
          <p:cNvSpPr>
            <a:spLocks noGrp="1"/>
          </p:cNvSpPr>
          <p:nvPr>
            <p:ph sz="quarter" idx="16" hasCustomPrompt="1"/>
          </p:nvPr>
        </p:nvSpPr>
        <p:spPr>
          <a:xfrm>
            <a:off x="0" y="4813254"/>
            <a:ext cx="6096000" cy="630814"/>
          </a:xfrm>
          <a:solidFill>
            <a:schemeClr val="bg1"/>
          </a:solidFill>
        </p:spPr>
        <p:txBody>
          <a:bodyPr wrap="square" lIns="292608" tIns="91440" rIns="292608" bIns="201168" anchor="t">
            <a:spAutoFit/>
          </a:bodyPr>
          <a:lstStyle>
            <a:lvl1pPr marL="0" marR="0" indent="0" algn="l" defTabSz="914400" rtl="0" eaLnBrk="1" fontAlgn="auto" latinLnBrk="0" hangingPunct="1">
              <a:lnSpc>
                <a:spcPct val="100000"/>
              </a:lnSpc>
              <a:spcBef>
                <a:spcPts val="200"/>
              </a:spcBef>
              <a:spcAft>
                <a:spcPts val="0"/>
              </a:spcAft>
              <a:buClr>
                <a:schemeClr val="tx2"/>
              </a:buClr>
              <a:buSzPct val="100000"/>
              <a:buFont typeface="Arial" panose="020B0604020202020204" pitchFamily="34" charset="0"/>
              <a:buNone/>
              <a:tabLst/>
              <a:defRPr lang="en-US" sz="2000" b="0" kern="1200" dirty="0">
                <a:solidFill>
                  <a:schemeClr val="tx1"/>
                </a:solidFill>
                <a:latin typeface="+mn-lt"/>
                <a:ea typeface="+mn-ea"/>
                <a:cs typeface="+mn-cs"/>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a:t>Sub title and or description of next section</a:t>
            </a:r>
          </a:p>
        </p:txBody>
      </p:sp>
    </p:spTree>
    <p:extLst>
      <p:ext uri="{BB962C8B-B14F-4D97-AF65-F5344CB8AC3E}">
        <p14:creationId xmlns:p14="http://schemas.microsoft.com/office/powerpoint/2010/main" val="1836973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F264-71D4-E14C-8B25-6059E389D1EF}"/>
              </a:ext>
            </a:extLst>
          </p:cNvPr>
          <p:cNvSpPr>
            <a:spLocks noGrp="1"/>
          </p:cNvSpPr>
          <p:nvPr>
            <p:ph type="title" hasCustomPrompt="1"/>
          </p:nvPr>
        </p:nvSpPr>
        <p:spPr/>
        <p:txBody>
          <a:bodyPr/>
          <a:lstStyle/>
          <a:p>
            <a:r>
              <a:rPr lang="en-US"/>
              <a:t>Master slide column guide</a:t>
            </a:r>
          </a:p>
        </p:txBody>
      </p:sp>
      <p:grpSp>
        <p:nvGrpSpPr>
          <p:cNvPr id="325" name="Group 324">
            <a:extLst>
              <a:ext uri="{FF2B5EF4-FFF2-40B4-BE49-F238E27FC236}">
                <a16:creationId xmlns:a16="http://schemas.microsoft.com/office/drawing/2014/main" id="{0E576022-6E0B-8B45-82A4-5B378EE79A21}"/>
              </a:ext>
            </a:extLst>
          </p:cNvPr>
          <p:cNvGrpSpPr/>
          <p:nvPr userDrawn="1"/>
        </p:nvGrpSpPr>
        <p:grpSpPr>
          <a:xfrm>
            <a:off x="0" y="5297033"/>
            <a:ext cx="12192000" cy="304801"/>
            <a:chOff x="0" y="4254505"/>
            <a:chExt cx="12192000" cy="304801"/>
          </a:xfrm>
        </p:grpSpPr>
        <p:grpSp>
          <p:nvGrpSpPr>
            <p:cNvPr id="326" name="Group 325">
              <a:extLst>
                <a:ext uri="{FF2B5EF4-FFF2-40B4-BE49-F238E27FC236}">
                  <a16:creationId xmlns:a16="http://schemas.microsoft.com/office/drawing/2014/main" id="{4DAA919D-F34E-FF43-A568-E3081ADC91D8}"/>
                </a:ext>
              </a:extLst>
            </p:cNvPr>
            <p:cNvGrpSpPr/>
            <p:nvPr userDrawn="1"/>
          </p:nvGrpSpPr>
          <p:grpSpPr>
            <a:xfrm>
              <a:off x="152400" y="4254505"/>
              <a:ext cx="11887200" cy="304801"/>
              <a:chOff x="325695" y="4038600"/>
              <a:chExt cx="7555116" cy="304801"/>
            </a:xfrm>
          </p:grpSpPr>
          <p:sp>
            <p:nvSpPr>
              <p:cNvPr id="347" name="Rectangle 346">
                <a:extLst>
                  <a:ext uri="{FF2B5EF4-FFF2-40B4-BE49-F238E27FC236}">
                    <a16:creationId xmlns:a16="http://schemas.microsoft.com/office/drawing/2014/main" id="{2A515182-556A-4148-919D-DA6C41B2B82A}"/>
                  </a:ext>
                </a:extLst>
              </p:cNvPr>
              <p:cNvSpPr/>
              <p:nvPr userDrawn="1"/>
            </p:nvSpPr>
            <p:spPr>
              <a:xfrm>
                <a:off x="325695" y="4038601"/>
                <a:ext cx="2518372"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8" name="Rectangle 347">
                <a:extLst>
                  <a:ext uri="{FF2B5EF4-FFF2-40B4-BE49-F238E27FC236}">
                    <a16:creationId xmlns:a16="http://schemas.microsoft.com/office/drawing/2014/main" id="{2D5D4001-8E66-144D-92CA-7D645E8843C3}"/>
                  </a:ext>
                </a:extLst>
              </p:cNvPr>
              <p:cNvSpPr/>
              <p:nvPr userDrawn="1"/>
            </p:nvSpPr>
            <p:spPr>
              <a:xfrm>
                <a:off x="2844067" y="4038600"/>
                <a:ext cx="2518372"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9" name="Rectangle 348">
                <a:extLst>
                  <a:ext uri="{FF2B5EF4-FFF2-40B4-BE49-F238E27FC236}">
                    <a16:creationId xmlns:a16="http://schemas.microsoft.com/office/drawing/2014/main" id="{1F915BF6-6801-F445-8447-829313D55DE1}"/>
                  </a:ext>
                </a:extLst>
              </p:cNvPr>
              <p:cNvSpPr/>
              <p:nvPr userDrawn="1"/>
            </p:nvSpPr>
            <p:spPr>
              <a:xfrm>
                <a:off x="5362439" y="4038600"/>
                <a:ext cx="2518372"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27" name="Group 326">
              <a:extLst>
                <a:ext uri="{FF2B5EF4-FFF2-40B4-BE49-F238E27FC236}">
                  <a16:creationId xmlns:a16="http://schemas.microsoft.com/office/drawing/2014/main" id="{924C16AD-FBFC-F340-B828-919BD2EB7ACC}"/>
                </a:ext>
              </a:extLst>
            </p:cNvPr>
            <p:cNvGrpSpPr/>
            <p:nvPr userDrawn="1"/>
          </p:nvGrpSpPr>
          <p:grpSpPr>
            <a:xfrm>
              <a:off x="0" y="4254505"/>
              <a:ext cx="304800" cy="304800"/>
              <a:chOff x="4748283" y="3386554"/>
              <a:chExt cx="548640" cy="548640"/>
            </a:xfrm>
          </p:grpSpPr>
          <p:sp>
            <p:nvSpPr>
              <p:cNvPr id="343" name="Rectangle 342">
                <a:extLst>
                  <a:ext uri="{FF2B5EF4-FFF2-40B4-BE49-F238E27FC236}">
                    <a16:creationId xmlns:a16="http://schemas.microsoft.com/office/drawing/2014/main" id="{ABBD8C40-0074-E640-A619-5210E92593E7}"/>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4" name="Rectangle 343">
                <a:extLst>
                  <a:ext uri="{FF2B5EF4-FFF2-40B4-BE49-F238E27FC236}">
                    <a16:creationId xmlns:a16="http://schemas.microsoft.com/office/drawing/2014/main" id="{72E87A34-33CB-954D-BE63-B41FB54B8CE2}"/>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5" name="Rectangle 344">
                <a:extLst>
                  <a:ext uri="{FF2B5EF4-FFF2-40B4-BE49-F238E27FC236}">
                    <a16:creationId xmlns:a16="http://schemas.microsoft.com/office/drawing/2014/main" id="{8FE6B9C8-9996-154E-8F03-D9A578C3FA11}"/>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6" name="Rectangle 345">
                <a:extLst>
                  <a:ext uri="{FF2B5EF4-FFF2-40B4-BE49-F238E27FC236}">
                    <a16:creationId xmlns:a16="http://schemas.microsoft.com/office/drawing/2014/main" id="{88B4C5A1-0216-EE40-A0A9-1EFEB8C937C0}"/>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28" name="Group 327">
              <a:extLst>
                <a:ext uri="{FF2B5EF4-FFF2-40B4-BE49-F238E27FC236}">
                  <a16:creationId xmlns:a16="http://schemas.microsoft.com/office/drawing/2014/main" id="{5691AEF5-BAF9-2940-A428-476354829BBB}"/>
                </a:ext>
              </a:extLst>
            </p:cNvPr>
            <p:cNvGrpSpPr/>
            <p:nvPr userDrawn="1"/>
          </p:nvGrpSpPr>
          <p:grpSpPr>
            <a:xfrm>
              <a:off x="11887200" y="4254505"/>
              <a:ext cx="304800" cy="304800"/>
              <a:chOff x="11887200" y="3048000"/>
              <a:chExt cx="304800" cy="304800"/>
            </a:xfrm>
          </p:grpSpPr>
          <p:sp>
            <p:nvSpPr>
              <p:cNvPr id="339" name="Rectangle 338">
                <a:extLst>
                  <a:ext uri="{FF2B5EF4-FFF2-40B4-BE49-F238E27FC236}">
                    <a16:creationId xmlns:a16="http://schemas.microsoft.com/office/drawing/2014/main" id="{B7FCFCF0-CCF5-CB4C-A24B-79879CFEAB60}"/>
                  </a:ext>
                </a:extLst>
              </p:cNvPr>
              <p:cNvSpPr/>
              <p:nvPr userDrawn="1"/>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0" name="Rectangle 339">
                <a:extLst>
                  <a:ext uri="{FF2B5EF4-FFF2-40B4-BE49-F238E27FC236}">
                    <a16:creationId xmlns:a16="http://schemas.microsoft.com/office/drawing/2014/main" id="{5EC303BA-EB59-6B45-A4AA-0FBB43856C1D}"/>
                  </a:ext>
                </a:extLst>
              </p:cNvPr>
              <p:cNvSpPr/>
              <p:nvPr userDrawn="1"/>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1" name="Rectangle 340">
                <a:extLst>
                  <a:ext uri="{FF2B5EF4-FFF2-40B4-BE49-F238E27FC236}">
                    <a16:creationId xmlns:a16="http://schemas.microsoft.com/office/drawing/2014/main" id="{609F1807-73B8-2046-A52B-7F5C9E3F8D6C}"/>
                  </a:ext>
                </a:extLst>
              </p:cNvPr>
              <p:cNvSpPr/>
              <p:nvPr userDrawn="1"/>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2" name="Rectangle 341">
                <a:extLst>
                  <a:ext uri="{FF2B5EF4-FFF2-40B4-BE49-F238E27FC236}">
                    <a16:creationId xmlns:a16="http://schemas.microsoft.com/office/drawing/2014/main" id="{D64A44CB-312C-8D43-BADC-9C25A65786B7}"/>
                  </a:ext>
                </a:extLst>
              </p:cNvPr>
              <p:cNvSpPr/>
              <p:nvPr userDrawn="1"/>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29" name="Group 328">
              <a:extLst>
                <a:ext uri="{FF2B5EF4-FFF2-40B4-BE49-F238E27FC236}">
                  <a16:creationId xmlns:a16="http://schemas.microsoft.com/office/drawing/2014/main" id="{75DD42A7-110A-8A43-9999-FC5F6F629D9D}"/>
                </a:ext>
              </a:extLst>
            </p:cNvPr>
            <p:cNvGrpSpPr/>
            <p:nvPr userDrawn="1"/>
          </p:nvGrpSpPr>
          <p:grpSpPr>
            <a:xfrm>
              <a:off x="3963513" y="4254505"/>
              <a:ext cx="304800" cy="304800"/>
              <a:chOff x="4748283" y="3386554"/>
              <a:chExt cx="548640" cy="548640"/>
            </a:xfrm>
          </p:grpSpPr>
          <p:sp>
            <p:nvSpPr>
              <p:cNvPr id="335" name="Rectangle 334">
                <a:extLst>
                  <a:ext uri="{FF2B5EF4-FFF2-40B4-BE49-F238E27FC236}">
                    <a16:creationId xmlns:a16="http://schemas.microsoft.com/office/drawing/2014/main" id="{C2398D84-85F4-C846-A0B4-FDF603CF7ED5}"/>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6" name="Rectangle 335">
                <a:extLst>
                  <a:ext uri="{FF2B5EF4-FFF2-40B4-BE49-F238E27FC236}">
                    <a16:creationId xmlns:a16="http://schemas.microsoft.com/office/drawing/2014/main" id="{D89F6546-9921-1C4E-BC58-54CFEB3CD55B}"/>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7" name="Rectangle 336">
                <a:extLst>
                  <a:ext uri="{FF2B5EF4-FFF2-40B4-BE49-F238E27FC236}">
                    <a16:creationId xmlns:a16="http://schemas.microsoft.com/office/drawing/2014/main" id="{707F94D7-D94A-9341-9171-18F4E7328C50}"/>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8" name="Rectangle 337">
                <a:extLst>
                  <a:ext uri="{FF2B5EF4-FFF2-40B4-BE49-F238E27FC236}">
                    <a16:creationId xmlns:a16="http://schemas.microsoft.com/office/drawing/2014/main" id="{66B27AC9-65B0-4F45-B844-7C3544A7BA55}"/>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30" name="Group 329">
              <a:extLst>
                <a:ext uri="{FF2B5EF4-FFF2-40B4-BE49-F238E27FC236}">
                  <a16:creationId xmlns:a16="http://schemas.microsoft.com/office/drawing/2014/main" id="{FA980631-C869-934C-B0D5-27911A2317B3}"/>
                </a:ext>
              </a:extLst>
            </p:cNvPr>
            <p:cNvGrpSpPr/>
            <p:nvPr userDrawn="1"/>
          </p:nvGrpSpPr>
          <p:grpSpPr>
            <a:xfrm>
              <a:off x="7929263" y="4254505"/>
              <a:ext cx="304800" cy="304800"/>
              <a:chOff x="4748283" y="3386554"/>
              <a:chExt cx="548640" cy="548640"/>
            </a:xfrm>
          </p:grpSpPr>
          <p:sp>
            <p:nvSpPr>
              <p:cNvPr id="331" name="Rectangle 330">
                <a:extLst>
                  <a:ext uri="{FF2B5EF4-FFF2-40B4-BE49-F238E27FC236}">
                    <a16:creationId xmlns:a16="http://schemas.microsoft.com/office/drawing/2014/main" id="{406CDF3A-4352-B447-B53D-478B3765F657}"/>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2" name="Rectangle 331">
                <a:extLst>
                  <a:ext uri="{FF2B5EF4-FFF2-40B4-BE49-F238E27FC236}">
                    <a16:creationId xmlns:a16="http://schemas.microsoft.com/office/drawing/2014/main" id="{7D0AEF00-0DAE-8A4C-9382-FCE02F7929B8}"/>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3" name="Rectangle 332">
                <a:extLst>
                  <a:ext uri="{FF2B5EF4-FFF2-40B4-BE49-F238E27FC236}">
                    <a16:creationId xmlns:a16="http://schemas.microsoft.com/office/drawing/2014/main" id="{208533B0-3964-7F44-8026-7A9BA18798F4}"/>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4" name="Rectangle 333">
                <a:extLst>
                  <a:ext uri="{FF2B5EF4-FFF2-40B4-BE49-F238E27FC236}">
                    <a16:creationId xmlns:a16="http://schemas.microsoft.com/office/drawing/2014/main" id="{79B47363-1A18-3F4B-B904-4529B699E14B}"/>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350" name="Group 349">
            <a:extLst>
              <a:ext uri="{FF2B5EF4-FFF2-40B4-BE49-F238E27FC236}">
                <a16:creationId xmlns:a16="http://schemas.microsoft.com/office/drawing/2014/main" id="{550F5060-BDEE-9744-B34D-FB646DB2A2C9}"/>
              </a:ext>
            </a:extLst>
          </p:cNvPr>
          <p:cNvGrpSpPr/>
          <p:nvPr userDrawn="1"/>
        </p:nvGrpSpPr>
        <p:grpSpPr>
          <a:xfrm>
            <a:off x="0" y="4655678"/>
            <a:ext cx="12192000" cy="304801"/>
            <a:chOff x="0" y="3448053"/>
            <a:chExt cx="12192000" cy="304801"/>
          </a:xfrm>
        </p:grpSpPr>
        <p:grpSp>
          <p:nvGrpSpPr>
            <p:cNvPr id="351" name="Group 350">
              <a:extLst>
                <a:ext uri="{FF2B5EF4-FFF2-40B4-BE49-F238E27FC236}">
                  <a16:creationId xmlns:a16="http://schemas.microsoft.com/office/drawing/2014/main" id="{FF358C1B-964E-5C4E-B16C-3E18CE9CC942}"/>
                </a:ext>
              </a:extLst>
            </p:cNvPr>
            <p:cNvGrpSpPr/>
            <p:nvPr userDrawn="1"/>
          </p:nvGrpSpPr>
          <p:grpSpPr>
            <a:xfrm>
              <a:off x="152400" y="3448053"/>
              <a:ext cx="11887200" cy="304801"/>
              <a:chOff x="152400" y="4256566"/>
              <a:chExt cx="9591040" cy="304801"/>
            </a:xfrm>
          </p:grpSpPr>
          <p:sp>
            <p:nvSpPr>
              <p:cNvPr id="377" name="Rectangle 376">
                <a:extLst>
                  <a:ext uri="{FF2B5EF4-FFF2-40B4-BE49-F238E27FC236}">
                    <a16:creationId xmlns:a16="http://schemas.microsoft.com/office/drawing/2014/main" id="{409746C0-0633-8440-B5CF-DE04D82AFA84}"/>
                  </a:ext>
                </a:extLst>
              </p:cNvPr>
              <p:cNvSpPr/>
              <p:nvPr userDrawn="1"/>
            </p:nvSpPr>
            <p:spPr>
              <a:xfrm>
                <a:off x="152400" y="4256567"/>
                <a:ext cx="239776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8" name="Rectangle 377">
                <a:extLst>
                  <a:ext uri="{FF2B5EF4-FFF2-40B4-BE49-F238E27FC236}">
                    <a16:creationId xmlns:a16="http://schemas.microsoft.com/office/drawing/2014/main" id="{EB4B500C-F4AE-FC44-9061-B7345B89902B}"/>
                  </a:ext>
                </a:extLst>
              </p:cNvPr>
              <p:cNvSpPr/>
              <p:nvPr userDrawn="1"/>
            </p:nvSpPr>
            <p:spPr>
              <a:xfrm>
                <a:off x="2550160" y="4256566"/>
                <a:ext cx="239776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9" name="Rectangle 378">
                <a:extLst>
                  <a:ext uri="{FF2B5EF4-FFF2-40B4-BE49-F238E27FC236}">
                    <a16:creationId xmlns:a16="http://schemas.microsoft.com/office/drawing/2014/main" id="{0BF1E544-C1F3-ED4B-81EF-A461690F54E8}"/>
                  </a:ext>
                </a:extLst>
              </p:cNvPr>
              <p:cNvSpPr/>
              <p:nvPr userDrawn="1"/>
            </p:nvSpPr>
            <p:spPr>
              <a:xfrm>
                <a:off x="4947920" y="4256566"/>
                <a:ext cx="239776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80" name="Rectangle 379">
                <a:extLst>
                  <a:ext uri="{FF2B5EF4-FFF2-40B4-BE49-F238E27FC236}">
                    <a16:creationId xmlns:a16="http://schemas.microsoft.com/office/drawing/2014/main" id="{12BC584E-CCB4-E54D-B49E-9B06C53D232C}"/>
                  </a:ext>
                </a:extLst>
              </p:cNvPr>
              <p:cNvSpPr/>
              <p:nvPr userDrawn="1"/>
            </p:nvSpPr>
            <p:spPr>
              <a:xfrm>
                <a:off x="7345680" y="4256566"/>
                <a:ext cx="239776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2" name="Group 351">
              <a:extLst>
                <a:ext uri="{FF2B5EF4-FFF2-40B4-BE49-F238E27FC236}">
                  <a16:creationId xmlns:a16="http://schemas.microsoft.com/office/drawing/2014/main" id="{556235CC-2B49-304B-9713-0FD3E8F93696}"/>
                </a:ext>
              </a:extLst>
            </p:cNvPr>
            <p:cNvGrpSpPr/>
            <p:nvPr userDrawn="1"/>
          </p:nvGrpSpPr>
          <p:grpSpPr>
            <a:xfrm>
              <a:off x="0" y="3448053"/>
              <a:ext cx="304800" cy="304800"/>
              <a:chOff x="4748283" y="3386554"/>
              <a:chExt cx="548640" cy="548640"/>
            </a:xfrm>
          </p:grpSpPr>
          <p:sp>
            <p:nvSpPr>
              <p:cNvPr id="373" name="Rectangle 372">
                <a:extLst>
                  <a:ext uri="{FF2B5EF4-FFF2-40B4-BE49-F238E27FC236}">
                    <a16:creationId xmlns:a16="http://schemas.microsoft.com/office/drawing/2014/main" id="{D7097BE8-35D2-2746-887D-B177FD2F8D1B}"/>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4" name="Rectangle 373">
                <a:extLst>
                  <a:ext uri="{FF2B5EF4-FFF2-40B4-BE49-F238E27FC236}">
                    <a16:creationId xmlns:a16="http://schemas.microsoft.com/office/drawing/2014/main" id="{2ECE0126-EDDD-DD44-B0D0-CD7391099683}"/>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5" name="Rectangle 374">
                <a:extLst>
                  <a:ext uri="{FF2B5EF4-FFF2-40B4-BE49-F238E27FC236}">
                    <a16:creationId xmlns:a16="http://schemas.microsoft.com/office/drawing/2014/main" id="{CFBA5FA6-DEB5-9E4A-BBE4-396D213C732E}"/>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6" name="Rectangle 375">
                <a:extLst>
                  <a:ext uri="{FF2B5EF4-FFF2-40B4-BE49-F238E27FC236}">
                    <a16:creationId xmlns:a16="http://schemas.microsoft.com/office/drawing/2014/main" id="{43C3D7A8-8484-C149-879F-B9EAF5420993}"/>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3" name="Group 352">
              <a:extLst>
                <a:ext uri="{FF2B5EF4-FFF2-40B4-BE49-F238E27FC236}">
                  <a16:creationId xmlns:a16="http://schemas.microsoft.com/office/drawing/2014/main" id="{C69CF5F1-8CF6-A04A-8284-4F2839B94399}"/>
                </a:ext>
              </a:extLst>
            </p:cNvPr>
            <p:cNvGrpSpPr/>
            <p:nvPr userDrawn="1"/>
          </p:nvGrpSpPr>
          <p:grpSpPr>
            <a:xfrm>
              <a:off x="11887200" y="3448053"/>
              <a:ext cx="304800" cy="304800"/>
              <a:chOff x="11887200" y="3048000"/>
              <a:chExt cx="304800" cy="304800"/>
            </a:xfrm>
          </p:grpSpPr>
          <p:sp>
            <p:nvSpPr>
              <p:cNvPr id="369" name="Rectangle 368">
                <a:extLst>
                  <a:ext uri="{FF2B5EF4-FFF2-40B4-BE49-F238E27FC236}">
                    <a16:creationId xmlns:a16="http://schemas.microsoft.com/office/drawing/2014/main" id="{6DC74F9F-DF17-7A42-A69E-A3A4318BA705}"/>
                  </a:ext>
                </a:extLst>
              </p:cNvPr>
              <p:cNvSpPr/>
              <p:nvPr userDrawn="1"/>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0" name="Rectangle 369">
                <a:extLst>
                  <a:ext uri="{FF2B5EF4-FFF2-40B4-BE49-F238E27FC236}">
                    <a16:creationId xmlns:a16="http://schemas.microsoft.com/office/drawing/2014/main" id="{F82F6DBD-1B92-8F44-9ABE-BF11BA0EB50F}"/>
                  </a:ext>
                </a:extLst>
              </p:cNvPr>
              <p:cNvSpPr/>
              <p:nvPr userDrawn="1"/>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1" name="Rectangle 370">
                <a:extLst>
                  <a:ext uri="{FF2B5EF4-FFF2-40B4-BE49-F238E27FC236}">
                    <a16:creationId xmlns:a16="http://schemas.microsoft.com/office/drawing/2014/main" id="{36B84BE6-D1D3-2C4D-B113-FACC434F3138}"/>
                  </a:ext>
                </a:extLst>
              </p:cNvPr>
              <p:cNvSpPr/>
              <p:nvPr userDrawn="1"/>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2" name="Rectangle 371">
                <a:extLst>
                  <a:ext uri="{FF2B5EF4-FFF2-40B4-BE49-F238E27FC236}">
                    <a16:creationId xmlns:a16="http://schemas.microsoft.com/office/drawing/2014/main" id="{53707E28-EBC1-EE47-9A87-B7F889B0A9B9}"/>
                  </a:ext>
                </a:extLst>
              </p:cNvPr>
              <p:cNvSpPr/>
              <p:nvPr userDrawn="1"/>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4" name="Group 353">
              <a:extLst>
                <a:ext uri="{FF2B5EF4-FFF2-40B4-BE49-F238E27FC236}">
                  <a16:creationId xmlns:a16="http://schemas.microsoft.com/office/drawing/2014/main" id="{4FFE9B33-5860-1342-85F8-8499FD08D92D}"/>
                </a:ext>
              </a:extLst>
            </p:cNvPr>
            <p:cNvGrpSpPr/>
            <p:nvPr userDrawn="1"/>
          </p:nvGrpSpPr>
          <p:grpSpPr>
            <a:xfrm>
              <a:off x="2971800" y="3448053"/>
              <a:ext cx="304800" cy="304800"/>
              <a:chOff x="4748283" y="3386554"/>
              <a:chExt cx="548640" cy="548640"/>
            </a:xfrm>
          </p:grpSpPr>
          <p:sp>
            <p:nvSpPr>
              <p:cNvPr id="365" name="Rectangle 364">
                <a:extLst>
                  <a:ext uri="{FF2B5EF4-FFF2-40B4-BE49-F238E27FC236}">
                    <a16:creationId xmlns:a16="http://schemas.microsoft.com/office/drawing/2014/main" id="{0E96C0E4-9DDD-7B46-A150-FE31B0B3406F}"/>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6" name="Rectangle 365">
                <a:extLst>
                  <a:ext uri="{FF2B5EF4-FFF2-40B4-BE49-F238E27FC236}">
                    <a16:creationId xmlns:a16="http://schemas.microsoft.com/office/drawing/2014/main" id="{FFBE2D8A-C941-2D4C-A620-16C6BCEED752}"/>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7" name="Rectangle 366">
                <a:extLst>
                  <a:ext uri="{FF2B5EF4-FFF2-40B4-BE49-F238E27FC236}">
                    <a16:creationId xmlns:a16="http://schemas.microsoft.com/office/drawing/2014/main" id="{437C5ADA-D5C6-AA49-ABFC-C2BDB1A73DE2}"/>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8" name="Rectangle 367">
                <a:extLst>
                  <a:ext uri="{FF2B5EF4-FFF2-40B4-BE49-F238E27FC236}">
                    <a16:creationId xmlns:a16="http://schemas.microsoft.com/office/drawing/2014/main" id="{D5B3DA22-0555-D94D-B9CE-EFFD4D77A953}"/>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5" name="Group 354">
              <a:extLst>
                <a:ext uri="{FF2B5EF4-FFF2-40B4-BE49-F238E27FC236}">
                  <a16:creationId xmlns:a16="http://schemas.microsoft.com/office/drawing/2014/main" id="{0C1BF9D2-EC42-454D-9CE6-55A6E4DD7744}"/>
                </a:ext>
              </a:extLst>
            </p:cNvPr>
            <p:cNvGrpSpPr/>
            <p:nvPr userDrawn="1"/>
          </p:nvGrpSpPr>
          <p:grpSpPr>
            <a:xfrm>
              <a:off x="5943600" y="3448053"/>
              <a:ext cx="304800" cy="304800"/>
              <a:chOff x="4748283" y="3386554"/>
              <a:chExt cx="548640" cy="548640"/>
            </a:xfrm>
          </p:grpSpPr>
          <p:sp>
            <p:nvSpPr>
              <p:cNvPr id="361" name="Rectangle 360">
                <a:extLst>
                  <a:ext uri="{FF2B5EF4-FFF2-40B4-BE49-F238E27FC236}">
                    <a16:creationId xmlns:a16="http://schemas.microsoft.com/office/drawing/2014/main" id="{78D1B59D-87FF-2A4C-B245-29B4226A9601}"/>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2" name="Rectangle 361">
                <a:extLst>
                  <a:ext uri="{FF2B5EF4-FFF2-40B4-BE49-F238E27FC236}">
                    <a16:creationId xmlns:a16="http://schemas.microsoft.com/office/drawing/2014/main" id="{3DB64E46-B4A5-AE4F-B9CA-78D961D93013}"/>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3" name="Rectangle 362">
                <a:extLst>
                  <a:ext uri="{FF2B5EF4-FFF2-40B4-BE49-F238E27FC236}">
                    <a16:creationId xmlns:a16="http://schemas.microsoft.com/office/drawing/2014/main" id="{C230667B-5C71-2A4F-89CA-83AE9C87943F}"/>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4" name="Rectangle 363">
                <a:extLst>
                  <a:ext uri="{FF2B5EF4-FFF2-40B4-BE49-F238E27FC236}">
                    <a16:creationId xmlns:a16="http://schemas.microsoft.com/office/drawing/2014/main" id="{DA630AA0-3D34-5C48-AFB4-76E97A625B7B}"/>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6" name="Group 355">
              <a:extLst>
                <a:ext uri="{FF2B5EF4-FFF2-40B4-BE49-F238E27FC236}">
                  <a16:creationId xmlns:a16="http://schemas.microsoft.com/office/drawing/2014/main" id="{BFD5BADB-488A-A94F-8D20-EFBC3D598444}"/>
                </a:ext>
              </a:extLst>
            </p:cNvPr>
            <p:cNvGrpSpPr/>
            <p:nvPr userDrawn="1"/>
          </p:nvGrpSpPr>
          <p:grpSpPr>
            <a:xfrm>
              <a:off x="8915400" y="3448053"/>
              <a:ext cx="304800" cy="304800"/>
              <a:chOff x="4748283" y="3386554"/>
              <a:chExt cx="548640" cy="548640"/>
            </a:xfrm>
          </p:grpSpPr>
          <p:sp>
            <p:nvSpPr>
              <p:cNvPr id="357" name="Rectangle 356">
                <a:extLst>
                  <a:ext uri="{FF2B5EF4-FFF2-40B4-BE49-F238E27FC236}">
                    <a16:creationId xmlns:a16="http://schemas.microsoft.com/office/drawing/2014/main" id="{59B34A33-4617-B14B-A914-D9F3EA82C41F}"/>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58" name="Rectangle 357">
                <a:extLst>
                  <a:ext uri="{FF2B5EF4-FFF2-40B4-BE49-F238E27FC236}">
                    <a16:creationId xmlns:a16="http://schemas.microsoft.com/office/drawing/2014/main" id="{CDABBDD7-97EF-2348-9DD6-8F03290DFE79}"/>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59" name="Rectangle 358">
                <a:extLst>
                  <a:ext uri="{FF2B5EF4-FFF2-40B4-BE49-F238E27FC236}">
                    <a16:creationId xmlns:a16="http://schemas.microsoft.com/office/drawing/2014/main" id="{8FC44D92-36F7-5649-A759-0323F393CD43}"/>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0" name="Rectangle 359">
                <a:extLst>
                  <a:ext uri="{FF2B5EF4-FFF2-40B4-BE49-F238E27FC236}">
                    <a16:creationId xmlns:a16="http://schemas.microsoft.com/office/drawing/2014/main" id="{F91DAB7A-F766-F74E-ABBF-E2FB7A3CF921}"/>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381" name="Group 380">
            <a:extLst>
              <a:ext uri="{FF2B5EF4-FFF2-40B4-BE49-F238E27FC236}">
                <a16:creationId xmlns:a16="http://schemas.microsoft.com/office/drawing/2014/main" id="{E8110913-9069-DA4C-AA5A-860C663EEF8C}"/>
              </a:ext>
            </a:extLst>
          </p:cNvPr>
          <p:cNvGrpSpPr/>
          <p:nvPr userDrawn="1"/>
        </p:nvGrpSpPr>
        <p:grpSpPr>
          <a:xfrm>
            <a:off x="0" y="4019093"/>
            <a:ext cx="12192000" cy="304801"/>
            <a:chOff x="0" y="2679694"/>
            <a:chExt cx="12192000" cy="304801"/>
          </a:xfrm>
        </p:grpSpPr>
        <p:grpSp>
          <p:nvGrpSpPr>
            <p:cNvPr id="382" name="Group 381">
              <a:extLst>
                <a:ext uri="{FF2B5EF4-FFF2-40B4-BE49-F238E27FC236}">
                  <a16:creationId xmlns:a16="http://schemas.microsoft.com/office/drawing/2014/main" id="{36951F49-5417-EB45-B0D4-BA551A17CAB3}"/>
                </a:ext>
              </a:extLst>
            </p:cNvPr>
            <p:cNvGrpSpPr/>
            <p:nvPr userDrawn="1"/>
          </p:nvGrpSpPr>
          <p:grpSpPr>
            <a:xfrm>
              <a:off x="152400" y="2679694"/>
              <a:ext cx="11887200" cy="304801"/>
              <a:chOff x="152400" y="2946388"/>
              <a:chExt cx="14859000" cy="304801"/>
            </a:xfrm>
          </p:grpSpPr>
          <p:sp>
            <p:nvSpPr>
              <p:cNvPr id="413" name="Rectangle 412">
                <a:extLst>
                  <a:ext uri="{FF2B5EF4-FFF2-40B4-BE49-F238E27FC236}">
                    <a16:creationId xmlns:a16="http://schemas.microsoft.com/office/drawing/2014/main" id="{3C0DCD00-016C-8249-9E41-079096AFB3A6}"/>
                  </a:ext>
                </a:extLst>
              </p:cNvPr>
              <p:cNvSpPr/>
              <p:nvPr userDrawn="1"/>
            </p:nvSpPr>
            <p:spPr>
              <a:xfrm>
                <a:off x="152400" y="2946389"/>
                <a:ext cx="297180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4" name="Rectangle 413">
                <a:extLst>
                  <a:ext uri="{FF2B5EF4-FFF2-40B4-BE49-F238E27FC236}">
                    <a16:creationId xmlns:a16="http://schemas.microsoft.com/office/drawing/2014/main" id="{7D5C5BF9-225C-0945-9BD8-811FED6F7C6C}"/>
                  </a:ext>
                </a:extLst>
              </p:cNvPr>
              <p:cNvSpPr/>
              <p:nvPr userDrawn="1"/>
            </p:nvSpPr>
            <p:spPr>
              <a:xfrm>
                <a:off x="3124200" y="2946388"/>
                <a:ext cx="297180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5" name="Rectangle 414">
                <a:extLst>
                  <a:ext uri="{FF2B5EF4-FFF2-40B4-BE49-F238E27FC236}">
                    <a16:creationId xmlns:a16="http://schemas.microsoft.com/office/drawing/2014/main" id="{C63D455F-73BE-A943-8A70-41066037EB15}"/>
                  </a:ext>
                </a:extLst>
              </p:cNvPr>
              <p:cNvSpPr/>
              <p:nvPr userDrawn="1"/>
            </p:nvSpPr>
            <p:spPr>
              <a:xfrm>
                <a:off x="6096000" y="2946388"/>
                <a:ext cx="297180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6" name="Rectangle 415">
                <a:extLst>
                  <a:ext uri="{FF2B5EF4-FFF2-40B4-BE49-F238E27FC236}">
                    <a16:creationId xmlns:a16="http://schemas.microsoft.com/office/drawing/2014/main" id="{29C4F461-3408-F24E-93BE-7BE25C21160B}"/>
                  </a:ext>
                </a:extLst>
              </p:cNvPr>
              <p:cNvSpPr/>
              <p:nvPr userDrawn="1"/>
            </p:nvSpPr>
            <p:spPr>
              <a:xfrm>
                <a:off x="9067800" y="2946388"/>
                <a:ext cx="297180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7" name="Rectangle 416">
                <a:extLst>
                  <a:ext uri="{FF2B5EF4-FFF2-40B4-BE49-F238E27FC236}">
                    <a16:creationId xmlns:a16="http://schemas.microsoft.com/office/drawing/2014/main" id="{B07E25D9-5575-FA46-AE11-B58FECE45D22}"/>
                  </a:ext>
                </a:extLst>
              </p:cNvPr>
              <p:cNvSpPr/>
              <p:nvPr userDrawn="1"/>
            </p:nvSpPr>
            <p:spPr>
              <a:xfrm>
                <a:off x="12039600" y="2946388"/>
                <a:ext cx="297180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3" name="Group 382">
              <a:extLst>
                <a:ext uri="{FF2B5EF4-FFF2-40B4-BE49-F238E27FC236}">
                  <a16:creationId xmlns:a16="http://schemas.microsoft.com/office/drawing/2014/main" id="{CD0FDC72-FC9B-6943-B57B-C01216793CAE}"/>
                </a:ext>
              </a:extLst>
            </p:cNvPr>
            <p:cNvGrpSpPr/>
            <p:nvPr userDrawn="1"/>
          </p:nvGrpSpPr>
          <p:grpSpPr>
            <a:xfrm>
              <a:off x="0" y="2679694"/>
              <a:ext cx="304800" cy="304800"/>
              <a:chOff x="4748283" y="3386554"/>
              <a:chExt cx="548640" cy="548640"/>
            </a:xfrm>
          </p:grpSpPr>
          <p:sp>
            <p:nvSpPr>
              <p:cNvPr id="409" name="Rectangle 408">
                <a:extLst>
                  <a:ext uri="{FF2B5EF4-FFF2-40B4-BE49-F238E27FC236}">
                    <a16:creationId xmlns:a16="http://schemas.microsoft.com/office/drawing/2014/main" id="{1C699F7E-0E09-8B4E-A518-F3812BB194B0}"/>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0" name="Rectangle 409">
                <a:extLst>
                  <a:ext uri="{FF2B5EF4-FFF2-40B4-BE49-F238E27FC236}">
                    <a16:creationId xmlns:a16="http://schemas.microsoft.com/office/drawing/2014/main" id="{B8118C01-DA55-9740-B18A-0079C2AAA121}"/>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1" name="Rectangle 410">
                <a:extLst>
                  <a:ext uri="{FF2B5EF4-FFF2-40B4-BE49-F238E27FC236}">
                    <a16:creationId xmlns:a16="http://schemas.microsoft.com/office/drawing/2014/main" id="{74B07F51-45D2-EC4D-8FCF-448A0EBB53AE}"/>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2" name="Rectangle 411">
                <a:extLst>
                  <a:ext uri="{FF2B5EF4-FFF2-40B4-BE49-F238E27FC236}">
                    <a16:creationId xmlns:a16="http://schemas.microsoft.com/office/drawing/2014/main" id="{38AC2B4E-EE6C-824B-81E8-6C58F3A283DC}"/>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4" name="Group 383">
              <a:extLst>
                <a:ext uri="{FF2B5EF4-FFF2-40B4-BE49-F238E27FC236}">
                  <a16:creationId xmlns:a16="http://schemas.microsoft.com/office/drawing/2014/main" id="{CCDC25C0-61FE-A246-8120-D29F16B1BC40}"/>
                </a:ext>
              </a:extLst>
            </p:cNvPr>
            <p:cNvGrpSpPr/>
            <p:nvPr userDrawn="1"/>
          </p:nvGrpSpPr>
          <p:grpSpPr>
            <a:xfrm>
              <a:off x="11887200" y="2679694"/>
              <a:ext cx="304800" cy="304800"/>
              <a:chOff x="11887200" y="3048000"/>
              <a:chExt cx="304800" cy="304800"/>
            </a:xfrm>
          </p:grpSpPr>
          <p:sp>
            <p:nvSpPr>
              <p:cNvPr id="405" name="Rectangle 404">
                <a:extLst>
                  <a:ext uri="{FF2B5EF4-FFF2-40B4-BE49-F238E27FC236}">
                    <a16:creationId xmlns:a16="http://schemas.microsoft.com/office/drawing/2014/main" id="{1D646414-A87B-3B4E-9F53-684910FB6838}"/>
                  </a:ext>
                </a:extLst>
              </p:cNvPr>
              <p:cNvSpPr/>
              <p:nvPr userDrawn="1"/>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6" name="Rectangle 405">
                <a:extLst>
                  <a:ext uri="{FF2B5EF4-FFF2-40B4-BE49-F238E27FC236}">
                    <a16:creationId xmlns:a16="http://schemas.microsoft.com/office/drawing/2014/main" id="{2D7165AC-E3E1-884C-95BA-5093037DF15B}"/>
                  </a:ext>
                </a:extLst>
              </p:cNvPr>
              <p:cNvSpPr/>
              <p:nvPr userDrawn="1"/>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7" name="Rectangle 406">
                <a:extLst>
                  <a:ext uri="{FF2B5EF4-FFF2-40B4-BE49-F238E27FC236}">
                    <a16:creationId xmlns:a16="http://schemas.microsoft.com/office/drawing/2014/main" id="{75293567-A7C0-574E-AFF1-86E2F48DFC84}"/>
                  </a:ext>
                </a:extLst>
              </p:cNvPr>
              <p:cNvSpPr/>
              <p:nvPr userDrawn="1"/>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8" name="Rectangle 407">
                <a:extLst>
                  <a:ext uri="{FF2B5EF4-FFF2-40B4-BE49-F238E27FC236}">
                    <a16:creationId xmlns:a16="http://schemas.microsoft.com/office/drawing/2014/main" id="{26E245A6-6498-E441-94A9-B88A598F627F}"/>
                  </a:ext>
                </a:extLst>
              </p:cNvPr>
              <p:cNvSpPr/>
              <p:nvPr userDrawn="1"/>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5" name="Group 384">
              <a:extLst>
                <a:ext uri="{FF2B5EF4-FFF2-40B4-BE49-F238E27FC236}">
                  <a16:creationId xmlns:a16="http://schemas.microsoft.com/office/drawing/2014/main" id="{989EC034-C725-FA42-90CC-5765123F5A65}"/>
                </a:ext>
              </a:extLst>
            </p:cNvPr>
            <p:cNvGrpSpPr/>
            <p:nvPr userDrawn="1"/>
          </p:nvGrpSpPr>
          <p:grpSpPr>
            <a:xfrm>
              <a:off x="2377440" y="2679694"/>
              <a:ext cx="304800" cy="304800"/>
              <a:chOff x="4748283" y="3386554"/>
              <a:chExt cx="548640" cy="548640"/>
            </a:xfrm>
          </p:grpSpPr>
          <p:sp>
            <p:nvSpPr>
              <p:cNvPr id="401" name="Rectangle 400">
                <a:extLst>
                  <a:ext uri="{FF2B5EF4-FFF2-40B4-BE49-F238E27FC236}">
                    <a16:creationId xmlns:a16="http://schemas.microsoft.com/office/drawing/2014/main" id="{0DDE99E9-598E-0F44-AB53-F02225E90BC7}"/>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2" name="Rectangle 401">
                <a:extLst>
                  <a:ext uri="{FF2B5EF4-FFF2-40B4-BE49-F238E27FC236}">
                    <a16:creationId xmlns:a16="http://schemas.microsoft.com/office/drawing/2014/main" id="{A7D19A18-2156-C149-B92D-4FD908CB17A9}"/>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3" name="Rectangle 402">
                <a:extLst>
                  <a:ext uri="{FF2B5EF4-FFF2-40B4-BE49-F238E27FC236}">
                    <a16:creationId xmlns:a16="http://schemas.microsoft.com/office/drawing/2014/main" id="{B3F003EA-7D96-E24F-BB9E-9AAE5316A51F}"/>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4" name="Rectangle 403">
                <a:extLst>
                  <a:ext uri="{FF2B5EF4-FFF2-40B4-BE49-F238E27FC236}">
                    <a16:creationId xmlns:a16="http://schemas.microsoft.com/office/drawing/2014/main" id="{0DC78CC9-EA57-4B4F-B013-1F7359159C54}"/>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6" name="Group 385">
              <a:extLst>
                <a:ext uri="{FF2B5EF4-FFF2-40B4-BE49-F238E27FC236}">
                  <a16:creationId xmlns:a16="http://schemas.microsoft.com/office/drawing/2014/main" id="{AE6D9F72-7FDF-CE4B-838F-B774D274FE81}"/>
                </a:ext>
              </a:extLst>
            </p:cNvPr>
            <p:cNvGrpSpPr/>
            <p:nvPr userDrawn="1"/>
          </p:nvGrpSpPr>
          <p:grpSpPr>
            <a:xfrm>
              <a:off x="4758055" y="2679694"/>
              <a:ext cx="304800" cy="304800"/>
              <a:chOff x="4748283" y="3386554"/>
              <a:chExt cx="548640" cy="548640"/>
            </a:xfrm>
          </p:grpSpPr>
          <p:sp>
            <p:nvSpPr>
              <p:cNvPr id="397" name="Rectangle 396">
                <a:extLst>
                  <a:ext uri="{FF2B5EF4-FFF2-40B4-BE49-F238E27FC236}">
                    <a16:creationId xmlns:a16="http://schemas.microsoft.com/office/drawing/2014/main" id="{D4306F08-E512-C247-AC3A-33B8571D0607}"/>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8" name="Rectangle 397">
                <a:extLst>
                  <a:ext uri="{FF2B5EF4-FFF2-40B4-BE49-F238E27FC236}">
                    <a16:creationId xmlns:a16="http://schemas.microsoft.com/office/drawing/2014/main" id="{FBFE0CD7-01DE-9E49-A774-0F480A65A987}"/>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9" name="Rectangle 398">
                <a:extLst>
                  <a:ext uri="{FF2B5EF4-FFF2-40B4-BE49-F238E27FC236}">
                    <a16:creationId xmlns:a16="http://schemas.microsoft.com/office/drawing/2014/main" id="{64E61B29-4CCA-D244-BE9E-C336449655D2}"/>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0" name="Rectangle 399">
                <a:extLst>
                  <a:ext uri="{FF2B5EF4-FFF2-40B4-BE49-F238E27FC236}">
                    <a16:creationId xmlns:a16="http://schemas.microsoft.com/office/drawing/2014/main" id="{FEF820F9-53F6-7F4C-B259-E4EEC67D3CF1}"/>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7" name="Group 386">
              <a:extLst>
                <a:ext uri="{FF2B5EF4-FFF2-40B4-BE49-F238E27FC236}">
                  <a16:creationId xmlns:a16="http://schemas.microsoft.com/office/drawing/2014/main" id="{DDD1F4FD-197A-BA44-8771-712C08E93361}"/>
                </a:ext>
              </a:extLst>
            </p:cNvPr>
            <p:cNvGrpSpPr/>
            <p:nvPr userDrawn="1"/>
          </p:nvGrpSpPr>
          <p:grpSpPr>
            <a:xfrm>
              <a:off x="7129145" y="2679694"/>
              <a:ext cx="304800" cy="304800"/>
              <a:chOff x="4748283" y="3386554"/>
              <a:chExt cx="548640" cy="548640"/>
            </a:xfrm>
          </p:grpSpPr>
          <p:sp>
            <p:nvSpPr>
              <p:cNvPr id="393" name="Rectangle 392">
                <a:extLst>
                  <a:ext uri="{FF2B5EF4-FFF2-40B4-BE49-F238E27FC236}">
                    <a16:creationId xmlns:a16="http://schemas.microsoft.com/office/drawing/2014/main" id="{3233BE51-1EAF-1A41-9AC1-13E1AC9AEBB2}"/>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4" name="Rectangle 393">
                <a:extLst>
                  <a:ext uri="{FF2B5EF4-FFF2-40B4-BE49-F238E27FC236}">
                    <a16:creationId xmlns:a16="http://schemas.microsoft.com/office/drawing/2014/main" id="{F509AB97-B09E-0546-9E8C-09437E384CE2}"/>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5" name="Rectangle 394">
                <a:extLst>
                  <a:ext uri="{FF2B5EF4-FFF2-40B4-BE49-F238E27FC236}">
                    <a16:creationId xmlns:a16="http://schemas.microsoft.com/office/drawing/2014/main" id="{8BA1AAD5-A563-FB47-87A9-0B94FE6A8C09}"/>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6" name="Rectangle 395">
                <a:extLst>
                  <a:ext uri="{FF2B5EF4-FFF2-40B4-BE49-F238E27FC236}">
                    <a16:creationId xmlns:a16="http://schemas.microsoft.com/office/drawing/2014/main" id="{514B41BA-A84E-364A-8308-CF1D949AC83F}"/>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8" name="Group 387">
              <a:extLst>
                <a:ext uri="{FF2B5EF4-FFF2-40B4-BE49-F238E27FC236}">
                  <a16:creationId xmlns:a16="http://schemas.microsoft.com/office/drawing/2014/main" id="{D3F98928-573C-0247-BEFC-C171D6C6A2BC}"/>
                </a:ext>
              </a:extLst>
            </p:cNvPr>
            <p:cNvGrpSpPr/>
            <p:nvPr userDrawn="1"/>
          </p:nvGrpSpPr>
          <p:grpSpPr>
            <a:xfrm>
              <a:off x="9509760" y="2679694"/>
              <a:ext cx="304800" cy="304800"/>
              <a:chOff x="4748283" y="3386554"/>
              <a:chExt cx="548640" cy="548640"/>
            </a:xfrm>
          </p:grpSpPr>
          <p:sp>
            <p:nvSpPr>
              <p:cNvPr id="389" name="Rectangle 388">
                <a:extLst>
                  <a:ext uri="{FF2B5EF4-FFF2-40B4-BE49-F238E27FC236}">
                    <a16:creationId xmlns:a16="http://schemas.microsoft.com/office/drawing/2014/main" id="{65B33E1B-D72C-6545-A163-15FE54C9CA79}"/>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0" name="Rectangle 389">
                <a:extLst>
                  <a:ext uri="{FF2B5EF4-FFF2-40B4-BE49-F238E27FC236}">
                    <a16:creationId xmlns:a16="http://schemas.microsoft.com/office/drawing/2014/main" id="{21AFCDF0-CBB3-9C45-B0C2-A3F3E5EAF632}"/>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1" name="Rectangle 390">
                <a:extLst>
                  <a:ext uri="{FF2B5EF4-FFF2-40B4-BE49-F238E27FC236}">
                    <a16:creationId xmlns:a16="http://schemas.microsoft.com/office/drawing/2014/main" id="{1531E71B-D937-F742-9957-0713B4C42C88}"/>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2" name="Rectangle 391">
                <a:extLst>
                  <a:ext uri="{FF2B5EF4-FFF2-40B4-BE49-F238E27FC236}">
                    <a16:creationId xmlns:a16="http://schemas.microsoft.com/office/drawing/2014/main" id="{214FB835-5426-5540-B3AC-57A83A66F095}"/>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418" name="Group 417">
            <a:extLst>
              <a:ext uri="{FF2B5EF4-FFF2-40B4-BE49-F238E27FC236}">
                <a16:creationId xmlns:a16="http://schemas.microsoft.com/office/drawing/2014/main" id="{C3FA0D4E-3551-B443-B764-A560BB0F31B4}"/>
              </a:ext>
            </a:extLst>
          </p:cNvPr>
          <p:cNvGrpSpPr/>
          <p:nvPr userDrawn="1"/>
        </p:nvGrpSpPr>
        <p:grpSpPr>
          <a:xfrm>
            <a:off x="0" y="5943600"/>
            <a:ext cx="12192000" cy="304801"/>
            <a:chOff x="0" y="5060956"/>
            <a:chExt cx="12192000" cy="304801"/>
          </a:xfrm>
        </p:grpSpPr>
        <p:grpSp>
          <p:nvGrpSpPr>
            <p:cNvPr id="419" name="Group 418">
              <a:extLst>
                <a:ext uri="{FF2B5EF4-FFF2-40B4-BE49-F238E27FC236}">
                  <a16:creationId xmlns:a16="http://schemas.microsoft.com/office/drawing/2014/main" id="{3ED4F498-0EE3-5340-A78D-81AE3B278C25}"/>
                </a:ext>
              </a:extLst>
            </p:cNvPr>
            <p:cNvGrpSpPr/>
            <p:nvPr userDrawn="1"/>
          </p:nvGrpSpPr>
          <p:grpSpPr>
            <a:xfrm>
              <a:off x="152400" y="5060956"/>
              <a:ext cx="11887200" cy="304801"/>
              <a:chOff x="152400" y="5468945"/>
              <a:chExt cx="5943600" cy="304801"/>
            </a:xfrm>
          </p:grpSpPr>
          <p:sp>
            <p:nvSpPr>
              <p:cNvPr id="435" name="Rectangle 434">
                <a:extLst>
                  <a:ext uri="{FF2B5EF4-FFF2-40B4-BE49-F238E27FC236}">
                    <a16:creationId xmlns:a16="http://schemas.microsoft.com/office/drawing/2014/main" id="{168AE306-A0D3-924E-88F9-CBCC203C5193}"/>
                  </a:ext>
                </a:extLst>
              </p:cNvPr>
              <p:cNvSpPr/>
              <p:nvPr userDrawn="1"/>
            </p:nvSpPr>
            <p:spPr>
              <a:xfrm>
                <a:off x="152400" y="5468946"/>
                <a:ext cx="297180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6" name="Rectangle 435">
                <a:extLst>
                  <a:ext uri="{FF2B5EF4-FFF2-40B4-BE49-F238E27FC236}">
                    <a16:creationId xmlns:a16="http://schemas.microsoft.com/office/drawing/2014/main" id="{A3B192E7-794D-C14E-BC0F-394A020FA684}"/>
                  </a:ext>
                </a:extLst>
              </p:cNvPr>
              <p:cNvSpPr/>
              <p:nvPr userDrawn="1"/>
            </p:nvSpPr>
            <p:spPr>
              <a:xfrm>
                <a:off x="3124200" y="5468945"/>
                <a:ext cx="297180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20" name="Group 419">
              <a:extLst>
                <a:ext uri="{FF2B5EF4-FFF2-40B4-BE49-F238E27FC236}">
                  <a16:creationId xmlns:a16="http://schemas.microsoft.com/office/drawing/2014/main" id="{AD6C7E3C-C334-6F4A-B514-6C52AB007244}"/>
                </a:ext>
              </a:extLst>
            </p:cNvPr>
            <p:cNvGrpSpPr/>
            <p:nvPr userDrawn="1"/>
          </p:nvGrpSpPr>
          <p:grpSpPr>
            <a:xfrm>
              <a:off x="0" y="5060956"/>
              <a:ext cx="304800" cy="304800"/>
              <a:chOff x="4748283" y="3386554"/>
              <a:chExt cx="548640" cy="548640"/>
            </a:xfrm>
          </p:grpSpPr>
          <p:sp>
            <p:nvSpPr>
              <p:cNvPr id="431" name="Rectangle 430">
                <a:extLst>
                  <a:ext uri="{FF2B5EF4-FFF2-40B4-BE49-F238E27FC236}">
                    <a16:creationId xmlns:a16="http://schemas.microsoft.com/office/drawing/2014/main" id="{5D7210F9-038B-204E-B075-F05CEE6F58A4}"/>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2" name="Rectangle 431">
                <a:extLst>
                  <a:ext uri="{FF2B5EF4-FFF2-40B4-BE49-F238E27FC236}">
                    <a16:creationId xmlns:a16="http://schemas.microsoft.com/office/drawing/2014/main" id="{B9F22585-23A9-BE4A-8A3D-AB57FE6FB1D1}"/>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3" name="Rectangle 432">
                <a:extLst>
                  <a:ext uri="{FF2B5EF4-FFF2-40B4-BE49-F238E27FC236}">
                    <a16:creationId xmlns:a16="http://schemas.microsoft.com/office/drawing/2014/main" id="{67C0138B-AD3C-F24C-A766-18F10DEF3926}"/>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4" name="Rectangle 433">
                <a:extLst>
                  <a:ext uri="{FF2B5EF4-FFF2-40B4-BE49-F238E27FC236}">
                    <a16:creationId xmlns:a16="http://schemas.microsoft.com/office/drawing/2014/main" id="{6B65B973-2985-1A46-9D7E-B54790574FFD}"/>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21" name="Group 420">
              <a:extLst>
                <a:ext uri="{FF2B5EF4-FFF2-40B4-BE49-F238E27FC236}">
                  <a16:creationId xmlns:a16="http://schemas.microsoft.com/office/drawing/2014/main" id="{89E6048A-324B-7B4A-96E3-0182AFDA4E0F}"/>
                </a:ext>
              </a:extLst>
            </p:cNvPr>
            <p:cNvGrpSpPr/>
            <p:nvPr userDrawn="1"/>
          </p:nvGrpSpPr>
          <p:grpSpPr>
            <a:xfrm>
              <a:off x="11887200" y="5060956"/>
              <a:ext cx="304800" cy="304800"/>
              <a:chOff x="11887200" y="3048000"/>
              <a:chExt cx="304800" cy="304800"/>
            </a:xfrm>
          </p:grpSpPr>
          <p:sp>
            <p:nvSpPr>
              <p:cNvPr id="427" name="Rectangle 426">
                <a:extLst>
                  <a:ext uri="{FF2B5EF4-FFF2-40B4-BE49-F238E27FC236}">
                    <a16:creationId xmlns:a16="http://schemas.microsoft.com/office/drawing/2014/main" id="{35B7F55A-CA3E-6A49-9AAB-B8F4A9806129}"/>
                  </a:ext>
                </a:extLst>
              </p:cNvPr>
              <p:cNvSpPr/>
              <p:nvPr userDrawn="1"/>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8" name="Rectangle 427">
                <a:extLst>
                  <a:ext uri="{FF2B5EF4-FFF2-40B4-BE49-F238E27FC236}">
                    <a16:creationId xmlns:a16="http://schemas.microsoft.com/office/drawing/2014/main" id="{A3353706-2E52-E144-8A63-6273B78CB93E}"/>
                  </a:ext>
                </a:extLst>
              </p:cNvPr>
              <p:cNvSpPr/>
              <p:nvPr userDrawn="1"/>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9" name="Rectangle 428">
                <a:extLst>
                  <a:ext uri="{FF2B5EF4-FFF2-40B4-BE49-F238E27FC236}">
                    <a16:creationId xmlns:a16="http://schemas.microsoft.com/office/drawing/2014/main" id="{DE0C3521-EDAC-1A49-8ED8-2DA7FC9C5BC9}"/>
                  </a:ext>
                </a:extLst>
              </p:cNvPr>
              <p:cNvSpPr/>
              <p:nvPr userDrawn="1"/>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0" name="Rectangle 429">
                <a:extLst>
                  <a:ext uri="{FF2B5EF4-FFF2-40B4-BE49-F238E27FC236}">
                    <a16:creationId xmlns:a16="http://schemas.microsoft.com/office/drawing/2014/main" id="{1B3C97FD-7422-3B49-9A32-5439ECC9129E}"/>
                  </a:ext>
                </a:extLst>
              </p:cNvPr>
              <p:cNvSpPr/>
              <p:nvPr userDrawn="1"/>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22" name="Group 421">
              <a:extLst>
                <a:ext uri="{FF2B5EF4-FFF2-40B4-BE49-F238E27FC236}">
                  <a16:creationId xmlns:a16="http://schemas.microsoft.com/office/drawing/2014/main" id="{13909B4A-16B1-EB41-8EBA-C21C3846E275}"/>
                </a:ext>
              </a:extLst>
            </p:cNvPr>
            <p:cNvGrpSpPr/>
            <p:nvPr userDrawn="1"/>
          </p:nvGrpSpPr>
          <p:grpSpPr>
            <a:xfrm>
              <a:off x="5943600" y="5060956"/>
              <a:ext cx="304800" cy="304800"/>
              <a:chOff x="4748283" y="3386554"/>
              <a:chExt cx="548640" cy="548640"/>
            </a:xfrm>
          </p:grpSpPr>
          <p:sp>
            <p:nvSpPr>
              <p:cNvPr id="423" name="Rectangle 422">
                <a:extLst>
                  <a:ext uri="{FF2B5EF4-FFF2-40B4-BE49-F238E27FC236}">
                    <a16:creationId xmlns:a16="http://schemas.microsoft.com/office/drawing/2014/main" id="{78BBE9C9-671C-F143-A4EA-2DF4B70C6E9E}"/>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4" name="Rectangle 423">
                <a:extLst>
                  <a:ext uri="{FF2B5EF4-FFF2-40B4-BE49-F238E27FC236}">
                    <a16:creationId xmlns:a16="http://schemas.microsoft.com/office/drawing/2014/main" id="{D1572C1F-31B0-A449-AF07-F0C75F9333B5}"/>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5" name="Rectangle 424">
                <a:extLst>
                  <a:ext uri="{FF2B5EF4-FFF2-40B4-BE49-F238E27FC236}">
                    <a16:creationId xmlns:a16="http://schemas.microsoft.com/office/drawing/2014/main" id="{DA2AA3D6-DE7C-1648-95ED-0FDE1A3715AE}"/>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6" name="Rectangle 425">
                <a:extLst>
                  <a:ext uri="{FF2B5EF4-FFF2-40B4-BE49-F238E27FC236}">
                    <a16:creationId xmlns:a16="http://schemas.microsoft.com/office/drawing/2014/main" id="{ED8EFBE5-713C-AE42-B222-0B2BCDBA868C}"/>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437" name="Group 436">
            <a:extLst>
              <a:ext uri="{FF2B5EF4-FFF2-40B4-BE49-F238E27FC236}">
                <a16:creationId xmlns:a16="http://schemas.microsoft.com/office/drawing/2014/main" id="{BF14D695-A0CE-114E-8019-2ED18154094C}"/>
              </a:ext>
            </a:extLst>
          </p:cNvPr>
          <p:cNvGrpSpPr/>
          <p:nvPr userDrawn="1"/>
        </p:nvGrpSpPr>
        <p:grpSpPr>
          <a:xfrm>
            <a:off x="0" y="3336768"/>
            <a:ext cx="12192000" cy="304801"/>
            <a:chOff x="0" y="1720842"/>
            <a:chExt cx="12192000" cy="304801"/>
          </a:xfrm>
        </p:grpSpPr>
        <p:grpSp>
          <p:nvGrpSpPr>
            <p:cNvPr id="438" name="Group 437">
              <a:extLst>
                <a:ext uri="{FF2B5EF4-FFF2-40B4-BE49-F238E27FC236}">
                  <a16:creationId xmlns:a16="http://schemas.microsoft.com/office/drawing/2014/main" id="{B258BE61-F68C-6447-A182-49356BB4705F}"/>
                </a:ext>
              </a:extLst>
            </p:cNvPr>
            <p:cNvGrpSpPr/>
            <p:nvPr userDrawn="1"/>
          </p:nvGrpSpPr>
          <p:grpSpPr>
            <a:xfrm>
              <a:off x="152400" y="1720842"/>
              <a:ext cx="11887200" cy="304801"/>
              <a:chOff x="152400" y="1720842"/>
              <a:chExt cx="10226040" cy="304801"/>
            </a:xfrm>
          </p:grpSpPr>
          <p:sp>
            <p:nvSpPr>
              <p:cNvPr id="474" name="Rectangle 473">
                <a:extLst>
                  <a:ext uri="{FF2B5EF4-FFF2-40B4-BE49-F238E27FC236}">
                    <a16:creationId xmlns:a16="http://schemas.microsoft.com/office/drawing/2014/main" id="{2E39ADA9-047C-064C-B38A-58491F27D38A}"/>
                  </a:ext>
                </a:extLst>
              </p:cNvPr>
              <p:cNvSpPr/>
              <p:nvPr userDrawn="1"/>
            </p:nvSpPr>
            <p:spPr>
              <a:xfrm>
                <a:off x="152400" y="1720843"/>
                <a:ext cx="170434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5" name="Rectangle 474">
                <a:extLst>
                  <a:ext uri="{FF2B5EF4-FFF2-40B4-BE49-F238E27FC236}">
                    <a16:creationId xmlns:a16="http://schemas.microsoft.com/office/drawing/2014/main" id="{950CBAF9-139A-444A-99D3-8878A71E1230}"/>
                  </a:ext>
                </a:extLst>
              </p:cNvPr>
              <p:cNvSpPr/>
              <p:nvPr userDrawn="1"/>
            </p:nvSpPr>
            <p:spPr>
              <a:xfrm>
                <a:off x="1856740" y="1720842"/>
                <a:ext cx="170434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6" name="Rectangle 475">
                <a:extLst>
                  <a:ext uri="{FF2B5EF4-FFF2-40B4-BE49-F238E27FC236}">
                    <a16:creationId xmlns:a16="http://schemas.microsoft.com/office/drawing/2014/main" id="{B5A13F0A-72FA-0D47-801F-47CA60E80C0C}"/>
                  </a:ext>
                </a:extLst>
              </p:cNvPr>
              <p:cNvSpPr/>
              <p:nvPr userDrawn="1"/>
            </p:nvSpPr>
            <p:spPr>
              <a:xfrm>
                <a:off x="3561080" y="1720842"/>
                <a:ext cx="170434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7" name="Rectangle 476">
                <a:extLst>
                  <a:ext uri="{FF2B5EF4-FFF2-40B4-BE49-F238E27FC236}">
                    <a16:creationId xmlns:a16="http://schemas.microsoft.com/office/drawing/2014/main" id="{4FEF358F-4817-F64B-8CC4-0FD0C1FABF29}"/>
                  </a:ext>
                </a:extLst>
              </p:cNvPr>
              <p:cNvSpPr/>
              <p:nvPr userDrawn="1"/>
            </p:nvSpPr>
            <p:spPr>
              <a:xfrm>
                <a:off x="5265420" y="1720842"/>
                <a:ext cx="170434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8" name="Rectangle 477">
                <a:extLst>
                  <a:ext uri="{FF2B5EF4-FFF2-40B4-BE49-F238E27FC236}">
                    <a16:creationId xmlns:a16="http://schemas.microsoft.com/office/drawing/2014/main" id="{EFF11427-1778-1747-93D7-55F0840A0284}"/>
                  </a:ext>
                </a:extLst>
              </p:cNvPr>
              <p:cNvSpPr/>
              <p:nvPr userDrawn="1"/>
            </p:nvSpPr>
            <p:spPr>
              <a:xfrm>
                <a:off x="6969760" y="1720842"/>
                <a:ext cx="170434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9" name="Rectangle 478">
                <a:extLst>
                  <a:ext uri="{FF2B5EF4-FFF2-40B4-BE49-F238E27FC236}">
                    <a16:creationId xmlns:a16="http://schemas.microsoft.com/office/drawing/2014/main" id="{F3D80D4E-21FD-8E4F-BCC2-F182D2FB139B}"/>
                  </a:ext>
                </a:extLst>
              </p:cNvPr>
              <p:cNvSpPr/>
              <p:nvPr userDrawn="1"/>
            </p:nvSpPr>
            <p:spPr>
              <a:xfrm>
                <a:off x="8674100" y="1720842"/>
                <a:ext cx="170434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39" name="Group 438">
              <a:extLst>
                <a:ext uri="{FF2B5EF4-FFF2-40B4-BE49-F238E27FC236}">
                  <a16:creationId xmlns:a16="http://schemas.microsoft.com/office/drawing/2014/main" id="{772AB51C-F49A-0A4A-BA0B-000FC84A5867}"/>
                </a:ext>
              </a:extLst>
            </p:cNvPr>
            <p:cNvGrpSpPr/>
            <p:nvPr userDrawn="1"/>
          </p:nvGrpSpPr>
          <p:grpSpPr>
            <a:xfrm>
              <a:off x="0" y="1720842"/>
              <a:ext cx="304800" cy="304800"/>
              <a:chOff x="4748283" y="3386554"/>
              <a:chExt cx="548640" cy="548640"/>
            </a:xfrm>
          </p:grpSpPr>
          <p:sp>
            <p:nvSpPr>
              <p:cNvPr id="470" name="Rectangle 469">
                <a:extLst>
                  <a:ext uri="{FF2B5EF4-FFF2-40B4-BE49-F238E27FC236}">
                    <a16:creationId xmlns:a16="http://schemas.microsoft.com/office/drawing/2014/main" id="{E4A75E68-C0BB-4840-B07F-1D82C5547F73}"/>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1" name="Rectangle 470">
                <a:extLst>
                  <a:ext uri="{FF2B5EF4-FFF2-40B4-BE49-F238E27FC236}">
                    <a16:creationId xmlns:a16="http://schemas.microsoft.com/office/drawing/2014/main" id="{8DD8EBE3-10D1-3E44-85FC-03439E297582}"/>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2" name="Rectangle 471">
                <a:extLst>
                  <a:ext uri="{FF2B5EF4-FFF2-40B4-BE49-F238E27FC236}">
                    <a16:creationId xmlns:a16="http://schemas.microsoft.com/office/drawing/2014/main" id="{6AEBDBAB-049C-C94F-BA15-670FE7786BB7}"/>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3" name="Rectangle 472">
                <a:extLst>
                  <a:ext uri="{FF2B5EF4-FFF2-40B4-BE49-F238E27FC236}">
                    <a16:creationId xmlns:a16="http://schemas.microsoft.com/office/drawing/2014/main" id="{1839B25E-E114-E34C-A32D-6D7EC38B1EE9}"/>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0" name="Group 439">
              <a:extLst>
                <a:ext uri="{FF2B5EF4-FFF2-40B4-BE49-F238E27FC236}">
                  <a16:creationId xmlns:a16="http://schemas.microsoft.com/office/drawing/2014/main" id="{C4B9E153-27EB-B040-BCE0-309BDB8E8CDA}"/>
                </a:ext>
              </a:extLst>
            </p:cNvPr>
            <p:cNvGrpSpPr/>
            <p:nvPr userDrawn="1"/>
          </p:nvGrpSpPr>
          <p:grpSpPr>
            <a:xfrm>
              <a:off x="11887200" y="1720842"/>
              <a:ext cx="304800" cy="304800"/>
              <a:chOff x="11887200" y="3048000"/>
              <a:chExt cx="304800" cy="304800"/>
            </a:xfrm>
          </p:grpSpPr>
          <p:sp>
            <p:nvSpPr>
              <p:cNvPr id="466" name="Rectangle 465">
                <a:extLst>
                  <a:ext uri="{FF2B5EF4-FFF2-40B4-BE49-F238E27FC236}">
                    <a16:creationId xmlns:a16="http://schemas.microsoft.com/office/drawing/2014/main" id="{A27F3C4E-60C9-0441-BB28-DA297CC18C6B}"/>
                  </a:ext>
                </a:extLst>
              </p:cNvPr>
              <p:cNvSpPr/>
              <p:nvPr userDrawn="1"/>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7" name="Rectangle 466">
                <a:extLst>
                  <a:ext uri="{FF2B5EF4-FFF2-40B4-BE49-F238E27FC236}">
                    <a16:creationId xmlns:a16="http://schemas.microsoft.com/office/drawing/2014/main" id="{21B5179C-3F21-4540-9AFE-2D927DFF8388}"/>
                  </a:ext>
                </a:extLst>
              </p:cNvPr>
              <p:cNvSpPr/>
              <p:nvPr userDrawn="1"/>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8" name="Rectangle 467">
                <a:extLst>
                  <a:ext uri="{FF2B5EF4-FFF2-40B4-BE49-F238E27FC236}">
                    <a16:creationId xmlns:a16="http://schemas.microsoft.com/office/drawing/2014/main" id="{B81BD9A7-26C8-F74E-81CB-41418ED62A1D}"/>
                  </a:ext>
                </a:extLst>
              </p:cNvPr>
              <p:cNvSpPr/>
              <p:nvPr userDrawn="1"/>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9" name="Rectangle 468">
                <a:extLst>
                  <a:ext uri="{FF2B5EF4-FFF2-40B4-BE49-F238E27FC236}">
                    <a16:creationId xmlns:a16="http://schemas.microsoft.com/office/drawing/2014/main" id="{D9514B8E-A753-2045-AAAA-E16B50514554}"/>
                  </a:ext>
                </a:extLst>
              </p:cNvPr>
              <p:cNvSpPr/>
              <p:nvPr userDrawn="1"/>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1" name="Group 440">
              <a:extLst>
                <a:ext uri="{FF2B5EF4-FFF2-40B4-BE49-F238E27FC236}">
                  <a16:creationId xmlns:a16="http://schemas.microsoft.com/office/drawing/2014/main" id="{ECC44206-FD2E-F94D-9B86-B800910A14FE}"/>
                </a:ext>
              </a:extLst>
            </p:cNvPr>
            <p:cNvGrpSpPr/>
            <p:nvPr userDrawn="1"/>
          </p:nvGrpSpPr>
          <p:grpSpPr>
            <a:xfrm>
              <a:off x="1984915" y="1720842"/>
              <a:ext cx="304800" cy="304800"/>
              <a:chOff x="4748283" y="3386554"/>
              <a:chExt cx="548640" cy="548640"/>
            </a:xfrm>
          </p:grpSpPr>
          <p:sp>
            <p:nvSpPr>
              <p:cNvPr id="462" name="Rectangle 461">
                <a:extLst>
                  <a:ext uri="{FF2B5EF4-FFF2-40B4-BE49-F238E27FC236}">
                    <a16:creationId xmlns:a16="http://schemas.microsoft.com/office/drawing/2014/main" id="{C8BDDAA8-114B-3A4F-958C-920C69378416}"/>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3" name="Rectangle 462">
                <a:extLst>
                  <a:ext uri="{FF2B5EF4-FFF2-40B4-BE49-F238E27FC236}">
                    <a16:creationId xmlns:a16="http://schemas.microsoft.com/office/drawing/2014/main" id="{66EB955B-9466-F243-B786-3F7895B36FE2}"/>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4" name="Rectangle 463">
                <a:extLst>
                  <a:ext uri="{FF2B5EF4-FFF2-40B4-BE49-F238E27FC236}">
                    <a16:creationId xmlns:a16="http://schemas.microsoft.com/office/drawing/2014/main" id="{57AC506A-54E9-7442-9D5A-739F9BC156CE}"/>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5" name="Rectangle 464">
                <a:extLst>
                  <a:ext uri="{FF2B5EF4-FFF2-40B4-BE49-F238E27FC236}">
                    <a16:creationId xmlns:a16="http://schemas.microsoft.com/office/drawing/2014/main" id="{989669EA-D5BB-2749-A33E-897415693EA0}"/>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2" name="Group 441">
              <a:extLst>
                <a:ext uri="{FF2B5EF4-FFF2-40B4-BE49-F238E27FC236}">
                  <a16:creationId xmlns:a16="http://schemas.microsoft.com/office/drawing/2014/main" id="{2BF5526E-DA20-1A47-B1EC-05FCC4F811A6}"/>
                </a:ext>
              </a:extLst>
            </p:cNvPr>
            <p:cNvGrpSpPr/>
            <p:nvPr userDrawn="1"/>
          </p:nvGrpSpPr>
          <p:grpSpPr>
            <a:xfrm>
              <a:off x="3962829" y="1720842"/>
              <a:ext cx="304800" cy="304800"/>
              <a:chOff x="4748283" y="3386554"/>
              <a:chExt cx="548640" cy="548640"/>
            </a:xfrm>
          </p:grpSpPr>
          <p:sp>
            <p:nvSpPr>
              <p:cNvPr id="458" name="Rectangle 457">
                <a:extLst>
                  <a:ext uri="{FF2B5EF4-FFF2-40B4-BE49-F238E27FC236}">
                    <a16:creationId xmlns:a16="http://schemas.microsoft.com/office/drawing/2014/main" id="{C1CA3603-5759-F245-A0BC-7AC94B98ACB3}"/>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9" name="Rectangle 458">
                <a:extLst>
                  <a:ext uri="{FF2B5EF4-FFF2-40B4-BE49-F238E27FC236}">
                    <a16:creationId xmlns:a16="http://schemas.microsoft.com/office/drawing/2014/main" id="{E65062EA-2737-9F4A-AC6D-377AEBB24DA8}"/>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0" name="Rectangle 459">
                <a:extLst>
                  <a:ext uri="{FF2B5EF4-FFF2-40B4-BE49-F238E27FC236}">
                    <a16:creationId xmlns:a16="http://schemas.microsoft.com/office/drawing/2014/main" id="{5EFA2540-BC53-0A4B-818C-23B0B9216130}"/>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1" name="Rectangle 460">
                <a:extLst>
                  <a:ext uri="{FF2B5EF4-FFF2-40B4-BE49-F238E27FC236}">
                    <a16:creationId xmlns:a16="http://schemas.microsoft.com/office/drawing/2014/main" id="{A365443A-BD5B-D543-A1BC-48CD7E25F9B4}"/>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3" name="Group 442">
              <a:extLst>
                <a:ext uri="{FF2B5EF4-FFF2-40B4-BE49-F238E27FC236}">
                  <a16:creationId xmlns:a16="http://schemas.microsoft.com/office/drawing/2014/main" id="{3E69FC19-CB83-6F45-8D1E-A4DC1CCCC32E}"/>
                </a:ext>
              </a:extLst>
            </p:cNvPr>
            <p:cNvGrpSpPr/>
            <p:nvPr userDrawn="1"/>
          </p:nvGrpSpPr>
          <p:grpSpPr>
            <a:xfrm>
              <a:off x="5941695" y="1720842"/>
              <a:ext cx="304800" cy="304800"/>
              <a:chOff x="4748283" y="3386554"/>
              <a:chExt cx="548640" cy="548640"/>
            </a:xfrm>
          </p:grpSpPr>
          <p:sp>
            <p:nvSpPr>
              <p:cNvPr id="454" name="Rectangle 453">
                <a:extLst>
                  <a:ext uri="{FF2B5EF4-FFF2-40B4-BE49-F238E27FC236}">
                    <a16:creationId xmlns:a16="http://schemas.microsoft.com/office/drawing/2014/main" id="{D57A09A4-5C22-CA4B-BB1C-F7672C2AA69A}"/>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5" name="Rectangle 454">
                <a:extLst>
                  <a:ext uri="{FF2B5EF4-FFF2-40B4-BE49-F238E27FC236}">
                    <a16:creationId xmlns:a16="http://schemas.microsoft.com/office/drawing/2014/main" id="{17C22FAC-AC42-6E43-ACA2-58810E6D49CC}"/>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6" name="Rectangle 455">
                <a:extLst>
                  <a:ext uri="{FF2B5EF4-FFF2-40B4-BE49-F238E27FC236}">
                    <a16:creationId xmlns:a16="http://schemas.microsoft.com/office/drawing/2014/main" id="{5E375788-6501-DC47-A513-CA1940784EF3}"/>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7" name="Rectangle 456">
                <a:extLst>
                  <a:ext uri="{FF2B5EF4-FFF2-40B4-BE49-F238E27FC236}">
                    <a16:creationId xmlns:a16="http://schemas.microsoft.com/office/drawing/2014/main" id="{EDD8D43C-CFFB-4247-9B73-EFA60807FF1B}"/>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4" name="Group 443">
              <a:extLst>
                <a:ext uri="{FF2B5EF4-FFF2-40B4-BE49-F238E27FC236}">
                  <a16:creationId xmlns:a16="http://schemas.microsoft.com/office/drawing/2014/main" id="{88078022-BDD1-E941-A76D-8B2EA55DF35C}"/>
                </a:ext>
              </a:extLst>
            </p:cNvPr>
            <p:cNvGrpSpPr/>
            <p:nvPr userDrawn="1"/>
          </p:nvGrpSpPr>
          <p:grpSpPr>
            <a:xfrm>
              <a:off x="7925379" y="1720842"/>
              <a:ext cx="304800" cy="304800"/>
              <a:chOff x="4748283" y="3386554"/>
              <a:chExt cx="548640" cy="548640"/>
            </a:xfrm>
          </p:grpSpPr>
          <p:sp>
            <p:nvSpPr>
              <p:cNvPr id="450" name="Rectangle 449">
                <a:extLst>
                  <a:ext uri="{FF2B5EF4-FFF2-40B4-BE49-F238E27FC236}">
                    <a16:creationId xmlns:a16="http://schemas.microsoft.com/office/drawing/2014/main" id="{46CFF03B-0578-744C-B497-C6A70789806B}"/>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1" name="Rectangle 450">
                <a:extLst>
                  <a:ext uri="{FF2B5EF4-FFF2-40B4-BE49-F238E27FC236}">
                    <a16:creationId xmlns:a16="http://schemas.microsoft.com/office/drawing/2014/main" id="{E832363E-13BD-AE41-B338-5CE369511D0E}"/>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2" name="Rectangle 451">
                <a:extLst>
                  <a:ext uri="{FF2B5EF4-FFF2-40B4-BE49-F238E27FC236}">
                    <a16:creationId xmlns:a16="http://schemas.microsoft.com/office/drawing/2014/main" id="{7F3C2F47-5852-FE46-A6B8-0240E7FB37E8}"/>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3" name="Rectangle 452">
                <a:extLst>
                  <a:ext uri="{FF2B5EF4-FFF2-40B4-BE49-F238E27FC236}">
                    <a16:creationId xmlns:a16="http://schemas.microsoft.com/office/drawing/2014/main" id="{62234A22-B732-8643-8B93-EDA7BEDDA589}"/>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5" name="Group 444">
              <a:extLst>
                <a:ext uri="{FF2B5EF4-FFF2-40B4-BE49-F238E27FC236}">
                  <a16:creationId xmlns:a16="http://schemas.microsoft.com/office/drawing/2014/main" id="{3B83FBB8-0104-2A44-B8DB-E77F2800533E}"/>
                </a:ext>
              </a:extLst>
            </p:cNvPr>
            <p:cNvGrpSpPr/>
            <p:nvPr userDrawn="1"/>
          </p:nvGrpSpPr>
          <p:grpSpPr>
            <a:xfrm>
              <a:off x="9906579" y="1720842"/>
              <a:ext cx="304800" cy="304800"/>
              <a:chOff x="4748283" y="3386554"/>
              <a:chExt cx="548640" cy="548640"/>
            </a:xfrm>
          </p:grpSpPr>
          <p:sp>
            <p:nvSpPr>
              <p:cNvPr id="446" name="Rectangle 445">
                <a:extLst>
                  <a:ext uri="{FF2B5EF4-FFF2-40B4-BE49-F238E27FC236}">
                    <a16:creationId xmlns:a16="http://schemas.microsoft.com/office/drawing/2014/main" id="{41E071DB-0DDA-B34C-AB39-A3E6C3A412DA}"/>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7" name="Rectangle 446">
                <a:extLst>
                  <a:ext uri="{FF2B5EF4-FFF2-40B4-BE49-F238E27FC236}">
                    <a16:creationId xmlns:a16="http://schemas.microsoft.com/office/drawing/2014/main" id="{4B7E35A1-132C-754F-950B-7CBCB087D913}"/>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8" name="Rectangle 447">
                <a:extLst>
                  <a:ext uri="{FF2B5EF4-FFF2-40B4-BE49-F238E27FC236}">
                    <a16:creationId xmlns:a16="http://schemas.microsoft.com/office/drawing/2014/main" id="{20745239-C123-C44A-BB88-8EB50EDE843F}"/>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9" name="Rectangle 448">
                <a:extLst>
                  <a:ext uri="{FF2B5EF4-FFF2-40B4-BE49-F238E27FC236}">
                    <a16:creationId xmlns:a16="http://schemas.microsoft.com/office/drawing/2014/main" id="{55EBCF78-5308-C540-ABE3-CAF92FF8F600}"/>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sp>
        <p:nvSpPr>
          <p:cNvPr id="480" name="TextBox 479">
            <a:extLst>
              <a:ext uri="{FF2B5EF4-FFF2-40B4-BE49-F238E27FC236}">
                <a16:creationId xmlns:a16="http://schemas.microsoft.com/office/drawing/2014/main" id="{342D7EB4-B12F-644A-9E0A-98B8EF09117E}"/>
              </a:ext>
            </a:extLst>
          </p:cNvPr>
          <p:cNvSpPr txBox="1"/>
          <p:nvPr userDrawn="1"/>
        </p:nvSpPr>
        <p:spPr>
          <a:xfrm>
            <a:off x="304800" y="3126887"/>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6 column</a:t>
            </a:r>
          </a:p>
        </p:txBody>
      </p:sp>
      <p:sp>
        <p:nvSpPr>
          <p:cNvPr id="481" name="TextBox 480">
            <a:extLst>
              <a:ext uri="{FF2B5EF4-FFF2-40B4-BE49-F238E27FC236}">
                <a16:creationId xmlns:a16="http://schemas.microsoft.com/office/drawing/2014/main" id="{7056B7B5-7702-9842-8ACC-189B0B1EC818}"/>
              </a:ext>
            </a:extLst>
          </p:cNvPr>
          <p:cNvSpPr txBox="1"/>
          <p:nvPr userDrawn="1"/>
        </p:nvSpPr>
        <p:spPr>
          <a:xfrm>
            <a:off x="304800" y="3823113"/>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5 column</a:t>
            </a:r>
          </a:p>
        </p:txBody>
      </p:sp>
      <p:sp>
        <p:nvSpPr>
          <p:cNvPr id="482" name="TextBox 481">
            <a:extLst>
              <a:ext uri="{FF2B5EF4-FFF2-40B4-BE49-F238E27FC236}">
                <a16:creationId xmlns:a16="http://schemas.microsoft.com/office/drawing/2014/main" id="{86211BCB-2DF9-6644-8DCD-BC5B31A507D4}"/>
              </a:ext>
            </a:extLst>
          </p:cNvPr>
          <p:cNvSpPr txBox="1"/>
          <p:nvPr userDrawn="1"/>
        </p:nvSpPr>
        <p:spPr>
          <a:xfrm>
            <a:off x="304800" y="4456624"/>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4 column</a:t>
            </a:r>
          </a:p>
        </p:txBody>
      </p:sp>
      <p:sp>
        <p:nvSpPr>
          <p:cNvPr id="483" name="TextBox 482">
            <a:extLst>
              <a:ext uri="{FF2B5EF4-FFF2-40B4-BE49-F238E27FC236}">
                <a16:creationId xmlns:a16="http://schemas.microsoft.com/office/drawing/2014/main" id="{480A6B41-B33C-4544-AA80-B05EA7E4F5F8}"/>
              </a:ext>
            </a:extLst>
          </p:cNvPr>
          <p:cNvSpPr txBox="1"/>
          <p:nvPr userDrawn="1"/>
        </p:nvSpPr>
        <p:spPr>
          <a:xfrm>
            <a:off x="304800" y="5094905"/>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3 column</a:t>
            </a:r>
          </a:p>
        </p:txBody>
      </p:sp>
      <p:sp>
        <p:nvSpPr>
          <p:cNvPr id="484" name="TextBox 483">
            <a:extLst>
              <a:ext uri="{FF2B5EF4-FFF2-40B4-BE49-F238E27FC236}">
                <a16:creationId xmlns:a16="http://schemas.microsoft.com/office/drawing/2014/main" id="{29F7A788-CE98-6246-ADB3-ACDB5AD10573}"/>
              </a:ext>
            </a:extLst>
          </p:cNvPr>
          <p:cNvSpPr txBox="1"/>
          <p:nvPr userDrawn="1"/>
        </p:nvSpPr>
        <p:spPr>
          <a:xfrm>
            <a:off x="304800" y="5751326"/>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rPr>
              <a:t>2 column</a:t>
            </a:r>
          </a:p>
        </p:txBody>
      </p:sp>
      <p:sp>
        <p:nvSpPr>
          <p:cNvPr id="164" name="Slide Number Placeholder 2">
            <a:extLst>
              <a:ext uri="{FF2B5EF4-FFF2-40B4-BE49-F238E27FC236}">
                <a16:creationId xmlns:a16="http://schemas.microsoft.com/office/drawing/2014/main" id="{F03B75DB-F93B-BB4A-88B7-BC503665EB12}"/>
              </a:ext>
            </a:extLst>
          </p:cNvPr>
          <p:cNvSpPr>
            <a:spLocks noGrp="1"/>
          </p:cNvSpPr>
          <p:nvPr>
            <p:ph type="sldNum" sz="quarter" idx="10"/>
          </p:nvPr>
        </p:nvSpPr>
        <p:spPr>
          <a:xfrm>
            <a:off x="1" y="6553200"/>
            <a:ext cx="304799" cy="304799"/>
          </a:xfrm>
        </p:spPr>
        <p:txBody>
          <a:bodyPr/>
          <a:lstStyle/>
          <a:p>
            <a:fld id="{89006F1E-66CD-4A4B-9370-B4A3080F0E6C}" type="slidenum">
              <a:rPr lang="en-US" smtClean="0"/>
              <a:pPr/>
              <a:t>‹#›</a:t>
            </a:fld>
            <a:endParaRPr lang="en-US"/>
          </a:p>
        </p:txBody>
      </p:sp>
      <p:sp>
        <p:nvSpPr>
          <p:cNvPr id="165" name="Footer Placeholder 1">
            <a:extLst>
              <a:ext uri="{FF2B5EF4-FFF2-40B4-BE49-F238E27FC236}">
                <a16:creationId xmlns:a16="http://schemas.microsoft.com/office/drawing/2014/main" id="{32024396-8CE7-064A-913E-52749C1A59C6}"/>
              </a:ext>
            </a:extLst>
          </p:cNvPr>
          <p:cNvSpPr>
            <a:spLocks noGrp="1"/>
          </p:cNvSpPr>
          <p:nvPr>
            <p:ph type="ftr" sz="quarter" idx="14"/>
          </p:nvPr>
        </p:nvSpPr>
        <p:spPr>
          <a:xfrm>
            <a:off x="304799" y="6553201"/>
            <a:ext cx="57912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abhishek.goyal@thermofisher.com | 07-06-2023</a:t>
            </a:r>
          </a:p>
        </p:txBody>
      </p:sp>
      <p:grpSp>
        <p:nvGrpSpPr>
          <p:cNvPr id="12" name="Group 11">
            <a:extLst>
              <a:ext uri="{FF2B5EF4-FFF2-40B4-BE49-F238E27FC236}">
                <a16:creationId xmlns:a16="http://schemas.microsoft.com/office/drawing/2014/main" id="{6F86E547-682A-6B4F-B0EC-65D336F3A540}"/>
              </a:ext>
            </a:extLst>
          </p:cNvPr>
          <p:cNvGrpSpPr/>
          <p:nvPr userDrawn="1"/>
        </p:nvGrpSpPr>
        <p:grpSpPr>
          <a:xfrm>
            <a:off x="300227" y="876301"/>
            <a:ext cx="11586972" cy="5676899"/>
            <a:chOff x="300227" y="876301"/>
            <a:chExt cx="11586972" cy="5676899"/>
          </a:xfrm>
        </p:grpSpPr>
        <p:sp>
          <p:nvSpPr>
            <p:cNvPr id="3" name="Rectangle 2">
              <a:extLst>
                <a:ext uri="{FF2B5EF4-FFF2-40B4-BE49-F238E27FC236}">
                  <a16:creationId xmlns:a16="http://schemas.microsoft.com/office/drawing/2014/main" id="{8EE04DA2-78B1-A642-A2C2-0873783B7B9C}"/>
                </a:ext>
              </a:extLst>
            </p:cNvPr>
            <p:cNvSpPr/>
            <p:nvPr userDrawn="1"/>
          </p:nvSpPr>
          <p:spPr>
            <a:xfrm>
              <a:off x="300227" y="876301"/>
              <a:ext cx="11586972" cy="5676899"/>
            </a:xfrm>
            <a:prstGeom prst="rect">
              <a:avLst/>
            </a:prstGeom>
            <a:noFill/>
            <a:ln>
              <a:solidFill>
                <a:schemeClr val="accent5">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3EED049-4AD2-0B49-BBEA-A4247ECC89A5}"/>
                </a:ext>
              </a:extLst>
            </p:cNvPr>
            <p:cNvCxnSpPr/>
            <p:nvPr userDrawn="1"/>
          </p:nvCxnSpPr>
          <p:spPr>
            <a:xfrm>
              <a:off x="474651" y="876301"/>
              <a:ext cx="0" cy="174504"/>
            </a:xfrm>
            <a:prstGeom prst="straightConnector1">
              <a:avLst/>
            </a:prstGeom>
            <a:ln w="127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BA01FDD-B887-5D48-9BCC-AB3E59DA8C44}"/>
                </a:ext>
              </a:extLst>
            </p:cNvPr>
            <p:cNvSpPr txBox="1"/>
            <p:nvPr userDrawn="1"/>
          </p:nvSpPr>
          <p:spPr>
            <a:xfrm>
              <a:off x="579276" y="905884"/>
              <a:ext cx="3517997" cy="174504"/>
            </a:xfrm>
            <a:prstGeom prst="rect">
              <a:avLst/>
            </a:prstGeom>
            <a:noFill/>
          </p:spPr>
          <p:txBody>
            <a:bodyPr wrap="none" lIns="0" tIns="0" rIns="0" bIns="0" rtlCol="0">
              <a:normAutofit/>
            </a:bodyPr>
            <a:lstStyle/>
            <a:p>
              <a:pPr marL="0" indent="0" algn="l" defTabSz="914400">
                <a:lnSpc>
                  <a:spcPct val="120000"/>
                </a:lnSpc>
                <a:spcBef>
                  <a:spcPts val="200"/>
                </a:spcBef>
                <a:buClr>
                  <a:schemeClr val="tx2"/>
                </a:buClr>
                <a:buSzPct val="100000"/>
                <a:buFont typeface="Arial" panose="020B0604020202020204" pitchFamily="34" charset="0"/>
                <a:buNone/>
              </a:pPr>
              <a:r>
                <a:rPr lang="en-US" sz="1050"/>
                <a:t>Safe zone</a:t>
              </a:r>
            </a:p>
          </p:txBody>
        </p:sp>
        <p:cxnSp>
          <p:nvCxnSpPr>
            <p:cNvPr id="171" name="Straight Arrow Connector 170">
              <a:extLst>
                <a:ext uri="{FF2B5EF4-FFF2-40B4-BE49-F238E27FC236}">
                  <a16:creationId xmlns:a16="http://schemas.microsoft.com/office/drawing/2014/main" id="{9BD67516-3606-FF42-BF2C-613E58799753}"/>
                </a:ext>
              </a:extLst>
            </p:cNvPr>
            <p:cNvCxnSpPr/>
            <p:nvPr userDrawn="1"/>
          </p:nvCxnSpPr>
          <p:spPr>
            <a:xfrm>
              <a:off x="474651" y="1455311"/>
              <a:ext cx="0" cy="174504"/>
            </a:xfrm>
            <a:prstGeom prst="straightConnector1">
              <a:avLst/>
            </a:prstGeom>
            <a:ln w="127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4E864EDE-9D5F-984C-A44E-2B8534B762A2}"/>
                </a:ext>
              </a:extLst>
            </p:cNvPr>
            <p:cNvSpPr txBox="1"/>
            <p:nvPr userDrawn="1"/>
          </p:nvSpPr>
          <p:spPr>
            <a:xfrm>
              <a:off x="579276" y="1484894"/>
              <a:ext cx="3517997" cy="174504"/>
            </a:xfrm>
            <a:prstGeom prst="rect">
              <a:avLst/>
            </a:prstGeom>
            <a:noFill/>
          </p:spPr>
          <p:txBody>
            <a:bodyPr wrap="none" lIns="0" tIns="0" rIns="0" bIns="0" rtlCol="0">
              <a:normAutofit/>
            </a:bodyPr>
            <a:lstStyle/>
            <a:p>
              <a:pPr marL="0" indent="0" algn="l" defTabSz="914400">
                <a:lnSpc>
                  <a:spcPct val="120000"/>
                </a:lnSpc>
                <a:spcBef>
                  <a:spcPts val="200"/>
                </a:spcBef>
                <a:buClr>
                  <a:schemeClr val="tx2"/>
                </a:buClr>
                <a:buSzPct val="100000"/>
                <a:buFont typeface="Arial" panose="020B0604020202020204" pitchFamily="34" charset="0"/>
                <a:buNone/>
              </a:pPr>
              <a:r>
                <a:rPr lang="en-US" sz="1050"/>
                <a:t>Safe zone with sub-title</a:t>
              </a:r>
            </a:p>
          </p:txBody>
        </p:sp>
        <p:cxnSp>
          <p:nvCxnSpPr>
            <p:cNvPr id="8" name="Straight Connector 7">
              <a:extLst>
                <a:ext uri="{FF2B5EF4-FFF2-40B4-BE49-F238E27FC236}">
                  <a16:creationId xmlns:a16="http://schemas.microsoft.com/office/drawing/2014/main" id="{11BD3366-59E4-7A48-9F82-4F24D0C736CB}"/>
                </a:ext>
              </a:extLst>
            </p:cNvPr>
            <p:cNvCxnSpPr>
              <a:cxnSpLocks/>
            </p:cNvCxnSpPr>
            <p:nvPr userDrawn="1"/>
          </p:nvCxnSpPr>
          <p:spPr>
            <a:xfrm>
              <a:off x="300227" y="1455311"/>
              <a:ext cx="11586972" cy="0"/>
            </a:xfrm>
            <a:prstGeom prst="line">
              <a:avLst/>
            </a:prstGeom>
            <a:noFill/>
            <a:ln>
              <a:solidFill>
                <a:schemeClr val="accent5">
                  <a:lumMod val="60000"/>
                  <a:lumOff val="40000"/>
                </a:schemeClr>
              </a:solidFill>
              <a:prstDash val="dash"/>
            </a:ln>
          </p:spPr>
          <p:style>
            <a:lnRef idx="2">
              <a:schemeClr val="accent6"/>
            </a:lnRef>
            <a:fillRef idx="1">
              <a:schemeClr val="lt1"/>
            </a:fillRef>
            <a:effectRef idx="0">
              <a:schemeClr val="accent6"/>
            </a:effectRef>
            <a:fontRef idx="minor">
              <a:schemeClr val="dk1"/>
            </a:fontRef>
          </p:style>
        </p:cxnSp>
      </p:grpSp>
      <p:grpSp>
        <p:nvGrpSpPr>
          <p:cNvPr id="16" name="Group 15">
            <a:extLst>
              <a:ext uri="{FF2B5EF4-FFF2-40B4-BE49-F238E27FC236}">
                <a16:creationId xmlns:a16="http://schemas.microsoft.com/office/drawing/2014/main" id="{69B2DC8A-7A6F-9644-8D71-F808322A48E6}"/>
              </a:ext>
            </a:extLst>
          </p:cNvPr>
          <p:cNvGrpSpPr/>
          <p:nvPr userDrawn="1"/>
        </p:nvGrpSpPr>
        <p:grpSpPr>
          <a:xfrm>
            <a:off x="2083982" y="1584073"/>
            <a:ext cx="8024037" cy="1628059"/>
            <a:chOff x="2105247" y="1591161"/>
            <a:chExt cx="8024037" cy="1628059"/>
          </a:xfrm>
        </p:grpSpPr>
        <p:pic>
          <p:nvPicPr>
            <p:cNvPr id="180" name="Picture 179">
              <a:extLst>
                <a:ext uri="{FF2B5EF4-FFF2-40B4-BE49-F238E27FC236}">
                  <a16:creationId xmlns:a16="http://schemas.microsoft.com/office/drawing/2014/main" id="{7DE60FB9-62FE-9C46-B40B-0229DBC6F0D9}"/>
                </a:ext>
              </a:extLst>
            </p:cNvPr>
            <p:cNvPicPr>
              <a:picLocks noChangeAspect="1"/>
            </p:cNvPicPr>
            <p:nvPr userDrawn="1"/>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4331" y="1591161"/>
              <a:ext cx="4443338" cy="1542319"/>
            </a:xfrm>
            <a:prstGeom prst="rect">
              <a:avLst/>
            </a:prstGeom>
          </p:spPr>
        </p:pic>
        <p:sp>
          <p:nvSpPr>
            <p:cNvPr id="179" name="Parallelogram 178">
              <a:extLst>
                <a:ext uri="{FF2B5EF4-FFF2-40B4-BE49-F238E27FC236}">
                  <a16:creationId xmlns:a16="http://schemas.microsoft.com/office/drawing/2014/main" id="{C604ECB2-C049-5D43-9BEB-15DEE7EE1A1E}"/>
                </a:ext>
              </a:extLst>
            </p:cNvPr>
            <p:cNvSpPr>
              <a:spLocks/>
            </p:cNvSpPr>
            <p:nvPr userDrawn="1"/>
          </p:nvSpPr>
          <p:spPr bwMode="auto">
            <a:xfrm>
              <a:off x="2105247" y="1611455"/>
              <a:ext cx="8024037" cy="1607765"/>
            </a:xfrm>
            <a:prstGeom prst="parallelogram">
              <a:avLst>
                <a:gd name="adj" fmla="val 31844"/>
              </a:avLst>
            </a:prstGeom>
            <a:noFill/>
            <a:ln w="6350" cap="flat" cmpd="sng" algn="ctr">
              <a:solidFill>
                <a:schemeClr val="accent5">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r>
                <a:rPr lang="en-US" sz="1800">
                  <a:latin typeface="Arial" pitchFamily="124" charset="0"/>
                </a:rPr>
                <a:t>     </a:t>
              </a:r>
            </a:p>
          </p:txBody>
        </p:sp>
        <p:cxnSp>
          <p:nvCxnSpPr>
            <p:cNvPr id="14" name="Straight Connector 13">
              <a:extLst>
                <a:ext uri="{FF2B5EF4-FFF2-40B4-BE49-F238E27FC236}">
                  <a16:creationId xmlns:a16="http://schemas.microsoft.com/office/drawing/2014/main" id="{995298F5-F7FE-A248-809C-3B79A412B130}"/>
                </a:ext>
              </a:extLst>
            </p:cNvPr>
            <p:cNvCxnSpPr/>
            <p:nvPr userDrawn="1"/>
          </p:nvCxnSpPr>
          <p:spPr>
            <a:xfrm flipV="1">
              <a:off x="6265284"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sp>
          <p:nvSpPr>
            <p:cNvPr id="186" name="TextBox 185">
              <a:extLst>
                <a:ext uri="{FF2B5EF4-FFF2-40B4-BE49-F238E27FC236}">
                  <a16:creationId xmlns:a16="http://schemas.microsoft.com/office/drawing/2014/main" id="{2E915A16-BE94-8648-888A-1C89BAA886EB}"/>
                </a:ext>
              </a:extLst>
            </p:cNvPr>
            <p:cNvSpPr txBox="1"/>
            <p:nvPr userDrawn="1"/>
          </p:nvSpPr>
          <p:spPr>
            <a:xfrm>
              <a:off x="2682698" y="2296374"/>
              <a:ext cx="873729" cy="174504"/>
            </a:xfrm>
            <a:prstGeom prst="rect">
              <a:avLst/>
            </a:prstGeom>
            <a:noFill/>
          </p:spPr>
          <p:txBody>
            <a:bodyPr wrap="none" lIns="0" tIns="0" rIns="0" bIns="0" rtlCol="0">
              <a:normAutofit/>
            </a:bodyPr>
            <a:lstStyle/>
            <a:p>
              <a:pPr marL="0" indent="0" algn="ctr" defTabSz="914400">
                <a:lnSpc>
                  <a:spcPct val="120000"/>
                </a:lnSpc>
                <a:spcBef>
                  <a:spcPts val="200"/>
                </a:spcBef>
                <a:buClr>
                  <a:schemeClr val="tx2"/>
                </a:buClr>
                <a:buSzPct val="100000"/>
                <a:buFont typeface="Arial" panose="020B0604020202020204" pitchFamily="34" charset="0"/>
                <a:buNone/>
              </a:pPr>
              <a:r>
                <a:rPr lang="en-US" sz="1050"/>
                <a:t>Angle Guide</a:t>
              </a:r>
            </a:p>
          </p:txBody>
        </p:sp>
        <p:sp>
          <p:nvSpPr>
            <p:cNvPr id="187" name="TextBox 186">
              <a:extLst>
                <a:ext uri="{FF2B5EF4-FFF2-40B4-BE49-F238E27FC236}">
                  <a16:creationId xmlns:a16="http://schemas.microsoft.com/office/drawing/2014/main" id="{E5BD1D51-69A2-4F40-9366-6263E56C9410}"/>
                </a:ext>
              </a:extLst>
            </p:cNvPr>
            <p:cNvSpPr txBox="1"/>
            <p:nvPr userDrawn="1"/>
          </p:nvSpPr>
          <p:spPr>
            <a:xfrm>
              <a:off x="8580213" y="2296374"/>
              <a:ext cx="873729" cy="174504"/>
            </a:xfrm>
            <a:prstGeom prst="rect">
              <a:avLst/>
            </a:prstGeom>
            <a:noFill/>
          </p:spPr>
          <p:txBody>
            <a:bodyPr wrap="none" lIns="0" tIns="0" rIns="0" bIns="0" rtlCol="0">
              <a:normAutofit/>
            </a:bodyPr>
            <a:lstStyle/>
            <a:p>
              <a:pPr marL="0" indent="0" algn="ctr" defTabSz="914400">
                <a:lnSpc>
                  <a:spcPct val="120000"/>
                </a:lnSpc>
                <a:spcBef>
                  <a:spcPts val="200"/>
                </a:spcBef>
                <a:buClr>
                  <a:schemeClr val="tx2"/>
                </a:buClr>
                <a:buSzPct val="100000"/>
                <a:buFont typeface="Arial" panose="020B0604020202020204" pitchFamily="34" charset="0"/>
                <a:buNone/>
              </a:pPr>
              <a:r>
                <a:rPr lang="en-US" sz="1050"/>
                <a:t>Angle Guide</a:t>
              </a:r>
            </a:p>
          </p:txBody>
        </p:sp>
        <p:cxnSp>
          <p:nvCxnSpPr>
            <p:cNvPr id="189" name="Straight Connector 188">
              <a:extLst>
                <a:ext uri="{FF2B5EF4-FFF2-40B4-BE49-F238E27FC236}">
                  <a16:creationId xmlns:a16="http://schemas.microsoft.com/office/drawing/2014/main" id="{C216DAF5-4369-B241-B946-0ED9F3E7EC5D}"/>
                </a:ext>
              </a:extLst>
            </p:cNvPr>
            <p:cNvCxnSpPr/>
            <p:nvPr userDrawn="1"/>
          </p:nvCxnSpPr>
          <p:spPr>
            <a:xfrm flipV="1">
              <a:off x="3649675"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8E1CD583-1C76-814A-860F-230F9D23AD6A}"/>
                </a:ext>
              </a:extLst>
            </p:cNvPr>
            <p:cNvCxnSpPr/>
            <p:nvPr userDrawn="1"/>
          </p:nvCxnSpPr>
          <p:spPr>
            <a:xfrm flipV="1">
              <a:off x="7921380"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grpSp>
    </p:spTree>
    <p:extLst>
      <p:ext uri="{BB962C8B-B14F-4D97-AF65-F5344CB8AC3E}">
        <p14:creationId xmlns:p14="http://schemas.microsoft.com/office/powerpoint/2010/main" val="4264027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d background">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BD60394-6B49-3F40-ACB2-84420DAC938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Slide Number Placeholder 2">
            <a:extLst>
              <a:ext uri="{FF2B5EF4-FFF2-40B4-BE49-F238E27FC236}">
                <a16:creationId xmlns:a16="http://schemas.microsoft.com/office/drawing/2014/main" id="{6D3BC3C2-2A41-544F-A0F8-7CFF39CCFFAC}"/>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5" name="Footer Placeholder 1">
            <a:extLst>
              <a:ext uri="{FF2B5EF4-FFF2-40B4-BE49-F238E27FC236}">
                <a16:creationId xmlns:a16="http://schemas.microsoft.com/office/drawing/2014/main" id="{9BCE1F3E-3D84-364B-BB1F-921E4AA1B217}"/>
              </a:ext>
            </a:extLst>
          </p:cNvPr>
          <p:cNvSpPr>
            <a:spLocks noGrp="1"/>
          </p:cNvSpPr>
          <p:nvPr>
            <p:ph type="ftr" sz="quarter" idx="14"/>
          </p:nvPr>
        </p:nvSpPr>
        <p:spPr>
          <a:xfrm>
            <a:off x="304799" y="6553201"/>
            <a:ext cx="57912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abhishek.goyal@thermofisher.com | 07-06-2023</a:t>
            </a:r>
          </a:p>
        </p:txBody>
      </p:sp>
      <p:sp>
        <p:nvSpPr>
          <p:cNvPr id="6" name="Text Placeholder 7">
            <a:extLst>
              <a:ext uri="{FF2B5EF4-FFF2-40B4-BE49-F238E27FC236}">
                <a16:creationId xmlns:a16="http://schemas.microsoft.com/office/drawing/2014/main" id="{94199484-7909-9044-9003-EFED90CAC053}"/>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bg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2924433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elcome">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7297DA-0943-4F9D-B4DC-D89E3C56E268}"/>
              </a:ext>
            </a:extLst>
          </p:cNvPr>
          <p:cNvSpPr/>
          <p:nvPr userDrawn="1"/>
        </p:nvSpPr>
        <p:spPr>
          <a:xfrm>
            <a:off x="251012" y="3890360"/>
            <a:ext cx="8912866" cy="1569660"/>
          </a:xfrm>
          <a:prstGeom prst="rect">
            <a:avLst/>
          </a:prstGeom>
        </p:spPr>
        <p:txBody>
          <a:bodyPr wrap="square">
            <a:spAutoFit/>
          </a:bodyPr>
          <a:lstStyle/>
          <a:p>
            <a:r>
              <a:rPr lang="en-US" sz="9600" b="1">
                <a:solidFill>
                  <a:schemeClr val="bg1"/>
                </a:solidFill>
              </a:rPr>
              <a:t>Welcome</a:t>
            </a:r>
          </a:p>
        </p:txBody>
      </p:sp>
      <p:grpSp>
        <p:nvGrpSpPr>
          <p:cNvPr id="9" name="Group 8">
            <a:extLst>
              <a:ext uri="{FF2B5EF4-FFF2-40B4-BE49-F238E27FC236}">
                <a16:creationId xmlns:a16="http://schemas.microsoft.com/office/drawing/2014/main" id="{1B3035E9-1E30-4A65-87BF-D87723B7387D}"/>
              </a:ext>
            </a:extLst>
          </p:cNvPr>
          <p:cNvGrpSpPr/>
          <p:nvPr userDrawn="1"/>
        </p:nvGrpSpPr>
        <p:grpSpPr>
          <a:xfrm>
            <a:off x="9662260" y="818784"/>
            <a:ext cx="2529740" cy="6039216"/>
            <a:chOff x="9662260" y="818784"/>
            <a:chExt cx="2529740" cy="6039216"/>
          </a:xfrm>
        </p:grpSpPr>
        <p:pic>
          <p:nvPicPr>
            <p:cNvPr id="10" name="Picture 9">
              <a:extLst>
                <a:ext uri="{FF2B5EF4-FFF2-40B4-BE49-F238E27FC236}">
                  <a16:creationId xmlns:a16="http://schemas.microsoft.com/office/drawing/2014/main" id="{9DFE8F35-3478-4D36-AE61-9902FA9E57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12" name="Picture 11">
              <a:extLst>
                <a:ext uri="{FF2B5EF4-FFF2-40B4-BE49-F238E27FC236}">
                  <a16:creationId xmlns:a16="http://schemas.microsoft.com/office/drawing/2014/main" id="{A63CB1BA-AEDB-454F-BBF3-A9613807210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13" name="Picture 12">
              <a:extLst>
                <a:ext uri="{FF2B5EF4-FFF2-40B4-BE49-F238E27FC236}">
                  <a16:creationId xmlns:a16="http://schemas.microsoft.com/office/drawing/2014/main" id="{28BB9361-2245-45C7-85B1-98F75F74B97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14" name="Picture 13">
              <a:extLst>
                <a:ext uri="{FF2B5EF4-FFF2-40B4-BE49-F238E27FC236}">
                  <a16:creationId xmlns:a16="http://schemas.microsoft.com/office/drawing/2014/main" id="{266621D9-C1BE-4A88-B2E8-40BCC4E56D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15" name="Picture 14">
              <a:extLst>
                <a:ext uri="{FF2B5EF4-FFF2-40B4-BE49-F238E27FC236}">
                  <a16:creationId xmlns:a16="http://schemas.microsoft.com/office/drawing/2014/main" id="{98F6AB9F-8570-461E-BBA2-E013A3DA14E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16" name="Picture 15">
              <a:extLst>
                <a:ext uri="{FF2B5EF4-FFF2-40B4-BE49-F238E27FC236}">
                  <a16:creationId xmlns:a16="http://schemas.microsoft.com/office/drawing/2014/main" id="{1EE6F465-A690-4861-87C0-E7A6A65E3377}"/>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1037236" y="818784"/>
              <a:ext cx="1154763" cy="1703758"/>
            </a:xfrm>
            <a:prstGeom prst="rect">
              <a:avLst/>
            </a:prstGeom>
          </p:spPr>
        </p:pic>
      </p:grpSp>
      <p:sp>
        <p:nvSpPr>
          <p:cNvPr id="17" name="Slide Number Placeholder 2">
            <a:extLst>
              <a:ext uri="{FF2B5EF4-FFF2-40B4-BE49-F238E27FC236}">
                <a16:creationId xmlns:a16="http://schemas.microsoft.com/office/drawing/2014/main" id="{8EE24E27-68F9-E941-9584-DF35AA5AA788}"/>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18" name="Footer Placeholder 1">
            <a:extLst>
              <a:ext uri="{FF2B5EF4-FFF2-40B4-BE49-F238E27FC236}">
                <a16:creationId xmlns:a16="http://schemas.microsoft.com/office/drawing/2014/main" id="{6380E455-E213-C44A-A7FC-3A9E06997A4C}"/>
              </a:ext>
            </a:extLst>
          </p:cNvPr>
          <p:cNvSpPr>
            <a:spLocks noGrp="1"/>
          </p:cNvSpPr>
          <p:nvPr>
            <p:ph type="ftr" sz="quarter" idx="14"/>
          </p:nvPr>
        </p:nvSpPr>
        <p:spPr>
          <a:xfrm>
            <a:off x="304799" y="6553201"/>
            <a:ext cx="57912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abhishek.goyal@thermofisher.com | 07-06-2023</a:t>
            </a:r>
          </a:p>
        </p:txBody>
      </p:sp>
      <p:sp>
        <p:nvSpPr>
          <p:cNvPr id="5" name="Content Placeholder 4">
            <a:extLst>
              <a:ext uri="{FF2B5EF4-FFF2-40B4-BE49-F238E27FC236}">
                <a16:creationId xmlns:a16="http://schemas.microsoft.com/office/drawing/2014/main" id="{B2D62B08-7542-0949-BFA0-4B9D35DAAFBF}"/>
              </a:ext>
            </a:extLst>
          </p:cNvPr>
          <p:cNvSpPr>
            <a:spLocks noGrp="1"/>
          </p:cNvSpPr>
          <p:nvPr>
            <p:ph sz="quarter" idx="16" hasCustomPrompt="1"/>
          </p:nvPr>
        </p:nvSpPr>
        <p:spPr>
          <a:xfrm>
            <a:off x="348472" y="5268999"/>
            <a:ext cx="6612501" cy="489250"/>
          </a:xfrm>
        </p:spPr>
        <p:txBody>
          <a:bodyPr/>
          <a:lstStyle>
            <a:lvl1pPr marL="0" marR="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sz="2000" b="0">
                <a:solidFill>
                  <a:schemeClr val="bg1"/>
                </a:solidFill>
              </a:rPr>
              <a:t>Custom message. The presentation will start shortly.</a:t>
            </a:r>
            <a:endParaRPr lang="en-US" sz="2000">
              <a:solidFill>
                <a:schemeClr val="bg1"/>
              </a:solidFill>
            </a:endParaRPr>
          </a:p>
        </p:txBody>
      </p:sp>
    </p:spTree>
    <p:extLst>
      <p:ext uri="{BB962C8B-B14F-4D97-AF65-F5344CB8AC3E}">
        <p14:creationId xmlns:p14="http://schemas.microsoft.com/office/powerpoint/2010/main" val="149220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hank you">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7297DA-0943-4F9D-B4DC-D89E3C56E268}"/>
              </a:ext>
            </a:extLst>
          </p:cNvPr>
          <p:cNvSpPr/>
          <p:nvPr userDrawn="1"/>
        </p:nvSpPr>
        <p:spPr>
          <a:xfrm>
            <a:off x="251012" y="3890360"/>
            <a:ext cx="8912866" cy="1569660"/>
          </a:xfrm>
          <a:prstGeom prst="rect">
            <a:avLst/>
          </a:prstGeom>
        </p:spPr>
        <p:txBody>
          <a:bodyPr wrap="square">
            <a:spAutoFit/>
          </a:bodyPr>
          <a:lstStyle/>
          <a:p>
            <a:r>
              <a:rPr lang="en-US" sz="9600" b="1">
                <a:solidFill>
                  <a:schemeClr val="bg1"/>
                </a:solidFill>
              </a:rPr>
              <a:t>Thank you</a:t>
            </a:r>
            <a:endParaRPr lang="en-US" sz="2400">
              <a:solidFill>
                <a:schemeClr val="bg1"/>
              </a:solidFill>
            </a:endParaRPr>
          </a:p>
        </p:txBody>
      </p:sp>
      <p:grpSp>
        <p:nvGrpSpPr>
          <p:cNvPr id="9" name="Group 8">
            <a:extLst>
              <a:ext uri="{FF2B5EF4-FFF2-40B4-BE49-F238E27FC236}">
                <a16:creationId xmlns:a16="http://schemas.microsoft.com/office/drawing/2014/main" id="{1B3035E9-1E30-4A65-87BF-D87723B7387D}"/>
              </a:ext>
            </a:extLst>
          </p:cNvPr>
          <p:cNvGrpSpPr/>
          <p:nvPr userDrawn="1"/>
        </p:nvGrpSpPr>
        <p:grpSpPr>
          <a:xfrm>
            <a:off x="9662260" y="818784"/>
            <a:ext cx="2529740" cy="6039216"/>
            <a:chOff x="9662260" y="818784"/>
            <a:chExt cx="2529740" cy="6039216"/>
          </a:xfrm>
        </p:grpSpPr>
        <p:pic>
          <p:nvPicPr>
            <p:cNvPr id="10" name="Picture 9">
              <a:extLst>
                <a:ext uri="{FF2B5EF4-FFF2-40B4-BE49-F238E27FC236}">
                  <a16:creationId xmlns:a16="http://schemas.microsoft.com/office/drawing/2014/main" id="{9DFE8F35-3478-4D36-AE61-9902FA9E57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12" name="Picture 11">
              <a:extLst>
                <a:ext uri="{FF2B5EF4-FFF2-40B4-BE49-F238E27FC236}">
                  <a16:creationId xmlns:a16="http://schemas.microsoft.com/office/drawing/2014/main" id="{A63CB1BA-AEDB-454F-BBF3-A9613807210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13" name="Picture 12">
              <a:extLst>
                <a:ext uri="{FF2B5EF4-FFF2-40B4-BE49-F238E27FC236}">
                  <a16:creationId xmlns:a16="http://schemas.microsoft.com/office/drawing/2014/main" id="{28BB9361-2245-45C7-85B1-98F75F74B97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14" name="Picture 13">
              <a:extLst>
                <a:ext uri="{FF2B5EF4-FFF2-40B4-BE49-F238E27FC236}">
                  <a16:creationId xmlns:a16="http://schemas.microsoft.com/office/drawing/2014/main" id="{266621D9-C1BE-4A88-B2E8-40BCC4E56D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15" name="Picture 14">
              <a:extLst>
                <a:ext uri="{FF2B5EF4-FFF2-40B4-BE49-F238E27FC236}">
                  <a16:creationId xmlns:a16="http://schemas.microsoft.com/office/drawing/2014/main" id="{98F6AB9F-8570-461E-BBA2-E013A3DA14E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16" name="Picture 15">
              <a:extLst>
                <a:ext uri="{FF2B5EF4-FFF2-40B4-BE49-F238E27FC236}">
                  <a16:creationId xmlns:a16="http://schemas.microsoft.com/office/drawing/2014/main" id="{1EE6F465-A690-4861-87C0-E7A6A65E3377}"/>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1037236" y="818784"/>
              <a:ext cx="1154763" cy="1703758"/>
            </a:xfrm>
            <a:prstGeom prst="rect">
              <a:avLst/>
            </a:prstGeom>
          </p:spPr>
        </p:pic>
      </p:grpSp>
      <p:sp>
        <p:nvSpPr>
          <p:cNvPr id="17" name="Slide Number Placeholder 2">
            <a:extLst>
              <a:ext uri="{FF2B5EF4-FFF2-40B4-BE49-F238E27FC236}">
                <a16:creationId xmlns:a16="http://schemas.microsoft.com/office/drawing/2014/main" id="{8EE24E27-68F9-E941-9584-DF35AA5AA788}"/>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18" name="Footer Placeholder 1">
            <a:extLst>
              <a:ext uri="{FF2B5EF4-FFF2-40B4-BE49-F238E27FC236}">
                <a16:creationId xmlns:a16="http://schemas.microsoft.com/office/drawing/2014/main" id="{6380E455-E213-C44A-A7FC-3A9E06997A4C}"/>
              </a:ext>
            </a:extLst>
          </p:cNvPr>
          <p:cNvSpPr>
            <a:spLocks noGrp="1"/>
          </p:cNvSpPr>
          <p:nvPr>
            <p:ph type="ftr" sz="quarter" idx="14"/>
          </p:nvPr>
        </p:nvSpPr>
        <p:spPr>
          <a:xfrm>
            <a:off x="304799" y="6553201"/>
            <a:ext cx="57912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abhishek.goyal@thermofisher.com | 07-06-2023</a:t>
            </a:r>
          </a:p>
        </p:txBody>
      </p:sp>
      <p:sp>
        <p:nvSpPr>
          <p:cNvPr id="20" name="Content Placeholder 4">
            <a:extLst>
              <a:ext uri="{FF2B5EF4-FFF2-40B4-BE49-F238E27FC236}">
                <a16:creationId xmlns:a16="http://schemas.microsoft.com/office/drawing/2014/main" id="{550E2B40-32DB-334B-95D1-E74B9D7847DA}"/>
              </a:ext>
            </a:extLst>
          </p:cNvPr>
          <p:cNvSpPr>
            <a:spLocks noGrp="1"/>
          </p:cNvSpPr>
          <p:nvPr>
            <p:ph sz="quarter" idx="16" hasCustomPrompt="1"/>
          </p:nvPr>
        </p:nvSpPr>
        <p:spPr>
          <a:xfrm>
            <a:off x="348473" y="5268999"/>
            <a:ext cx="7691658" cy="489250"/>
          </a:xfrm>
        </p:spPr>
        <p:txBody>
          <a:bodyPr/>
          <a:lstStyle>
            <a:lvl1pPr marL="0" marR="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sz="2000" b="0">
                <a:solidFill>
                  <a:schemeClr val="bg1"/>
                </a:solidFill>
              </a:rPr>
              <a:t>Custom message…</a:t>
            </a:r>
            <a:endParaRPr lang="en-US" sz="2000">
              <a:solidFill>
                <a:schemeClr val="bg1"/>
              </a:solidFill>
            </a:endParaRPr>
          </a:p>
        </p:txBody>
      </p:sp>
      <p:sp>
        <p:nvSpPr>
          <p:cNvPr id="6" name="Text Placeholder 5">
            <a:extLst>
              <a:ext uri="{FF2B5EF4-FFF2-40B4-BE49-F238E27FC236}">
                <a16:creationId xmlns:a16="http://schemas.microsoft.com/office/drawing/2014/main" id="{FDF94BF9-AA4B-7348-B3AF-D5B86D50554B}"/>
              </a:ext>
            </a:extLst>
          </p:cNvPr>
          <p:cNvSpPr>
            <a:spLocks noGrp="1"/>
          </p:cNvSpPr>
          <p:nvPr>
            <p:ph type="body" sz="quarter" idx="17" hasCustomPrompt="1"/>
          </p:nvPr>
        </p:nvSpPr>
        <p:spPr>
          <a:xfrm>
            <a:off x="8229600" y="6553200"/>
            <a:ext cx="1609725" cy="304800"/>
          </a:xfrm>
        </p:spPr>
        <p:txBody>
          <a:bodyPr anchor="ctr">
            <a:normAutofit/>
          </a:bodyPr>
          <a:lstStyle>
            <a:lvl1pPr marL="0" indent="0">
              <a:buNone/>
              <a:defRPr sz="800">
                <a:solidFill>
                  <a:schemeClr val="bg1"/>
                </a:solidFill>
              </a:defRPr>
            </a:lvl1pPr>
          </a:lstStyle>
          <a:p>
            <a:pPr lvl="0"/>
            <a:r>
              <a:rPr lang="en-US"/>
              <a:t>Copyright 2020</a:t>
            </a:r>
          </a:p>
        </p:txBody>
      </p:sp>
    </p:spTree>
    <p:extLst>
      <p:ext uri="{BB962C8B-B14F-4D97-AF65-F5344CB8AC3E}">
        <p14:creationId xmlns:p14="http://schemas.microsoft.com/office/powerpoint/2010/main" val="246136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hank you">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7297DA-0943-4F9D-B4DC-D89E3C56E268}"/>
              </a:ext>
            </a:extLst>
          </p:cNvPr>
          <p:cNvSpPr/>
          <p:nvPr userDrawn="1"/>
        </p:nvSpPr>
        <p:spPr>
          <a:xfrm>
            <a:off x="251012" y="3890360"/>
            <a:ext cx="8912866" cy="1569660"/>
          </a:xfrm>
          <a:prstGeom prst="rect">
            <a:avLst/>
          </a:prstGeom>
        </p:spPr>
        <p:txBody>
          <a:bodyPr wrap="square">
            <a:spAutoFit/>
          </a:bodyPr>
          <a:lstStyle/>
          <a:p>
            <a:r>
              <a:rPr lang="en-US" sz="9600" b="1">
                <a:solidFill>
                  <a:schemeClr val="bg1"/>
                </a:solidFill>
              </a:rPr>
              <a:t>Questions</a:t>
            </a:r>
            <a:endParaRPr lang="en-US" sz="2400">
              <a:solidFill>
                <a:schemeClr val="bg1"/>
              </a:solidFill>
            </a:endParaRPr>
          </a:p>
        </p:txBody>
      </p:sp>
      <p:grpSp>
        <p:nvGrpSpPr>
          <p:cNvPr id="9" name="Group 8">
            <a:extLst>
              <a:ext uri="{FF2B5EF4-FFF2-40B4-BE49-F238E27FC236}">
                <a16:creationId xmlns:a16="http://schemas.microsoft.com/office/drawing/2014/main" id="{1B3035E9-1E30-4A65-87BF-D87723B7387D}"/>
              </a:ext>
            </a:extLst>
          </p:cNvPr>
          <p:cNvGrpSpPr/>
          <p:nvPr userDrawn="1"/>
        </p:nvGrpSpPr>
        <p:grpSpPr>
          <a:xfrm>
            <a:off x="9662260" y="818784"/>
            <a:ext cx="2529740" cy="6039216"/>
            <a:chOff x="9662260" y="818784"/>
            <a:chExt cx="2529740" cy="6039216"/>
          </a:xfrm>
        </p:grpSpPr>
        <p:pic>
          <p:nvPicPr>
            <p:cNvPr id="10" name="Picture 9">
              <a:extLst>
                <a:ext uri="{FF2B5EF4-FFF2-40B4-BE49-F238E27FC236}">
                  <a16:creationId xmlns:a16="http://schemas.microsoft.com/office/drawing/2014/main" id="{9DFE8F35-3478-4D36-AE61-9902FA9E57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12" name="Picture 11">
              <a:extLst>
                <a:ext uri="{FF2B5EF4-FFF2-40B4-BE49-F238E27FC236}">
                  <a16:creationId xmlns:a16="http://schemas.microsoft.com/office/drawing/2014/main" id="{A63CB1BA-AEDB-454F-BBF3-A9613807210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13" name="Picture 12">
              <a:extLst>
                <a:ext uri="{FF2B5EF4-FFF2-40B4-BE49-F238E27FC236}">
                  <a16:creationId xmlns:a16="http://schemas.microsoft.com/office/drawing/2014/main" id="{28BB9361-2245-45C7-85B1-98F75F74B97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14" name="Picture 13">
              <a:extLst>
                <a:ext uri="{FF2B5EF4-FFF2-40B4-BE49-F238E27FC236}">
                  <a16:creationId xmlns:a16="http://schemas.microsoft.com/office/drawing/2014/main" id="{266621D9-C1BE-4A88-B2E8-40BCC4E56D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15" name="Picture 14">
              <a:extLst>
                <a:ext uri="{FF2B5EF4-FFF2-40B4-BE49-F238E27FC236}">
                  <a16:creationId xmlns:a16="http://schemas.microsoft.com/office/drawing/2014/main" id="{98F6AB9F-8570-461E-BBA2-E013A3DA14E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16" name="Picture 15">
              <a:extLst>
                <a:ext uri="{FF2B5EF4-FFF2-40B4-BE49-F238E27FC236}">
                  <a16:creationId xmlns:a16="http://schemas.microsoft.com/office/drawing/2014/main" id="{1EE6F465-A690-4861-87C0-E7A6A65E3377}"/>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1037236" y="818784"/>
              <a:ext cx="1154763" cy="1703758"/>
            </a:xfrm>
            <a:prstGeom prst="rect">
              <a:avLst/>
            </a:prstGeom>
          </p:spPr>
        </p:pic>
      </p:grpSp>
      <p:sp>
        <p:nvSpPr>
          <p:cNvPr id="17" name="Slide Number Placeholder 2">
            <a:extLst>
              <a:ext uri="{FF2B5EF4-FFF2-40B4-BE49-F238E27FC236}">
                <a16:creationId xmlns:a16="http://schemas.microsoft.com/office/drawing/2014/main" id="{8EE24E27-68F9-E941-9584-DF35AA5AA788}"/>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18" name="Footer Placeholder 1">
            <a:extLst>
              <a:ext uri="{FF2B5EF4-FFF2-40B4-BE49-F238E27FC236}">
                <a16:creationId xmlns:a16="http://schemas.microsoft.com/office/drawing/2014/main" id="{6380E455-E213-C44A-A7FC-3A9E06997A4C}"/>
              </a:ext>
            </a:extLst>
          </p:cNvPr>
          <p:cNvSpPr>
            <a:spLocks noGrp="1"/>
          </p:cNvSpPr>
          <p:nvPr>
            <p:ph type="ftr" sz="quarter" idx="14"/>
          </p:nvPr>
        </p:nvSpPr>
        <p:spPr>
          <a:xfrm>
            <a:off x="304799" y="6553201"/>
            <a:ext cx="57912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abhishek.goyal@thermofisher.com | 07-06-2023</a:t>
            </a:r>
          </a:p>
        </p:txBody>
      </p:sp>
      <p:sp>
        <p:nvSpPr>
          <p:cNvPr id="20" name="Content Placeholder 4">
            <a:extLst>
              <a:ext uri="{FF2B5EF4-FFF2-40B4-BE49-F238E27FC236}">
                <a16:creationId xmlns:a16="http://schemas.microsoft.com/office/drawing/2014/main" id="{550E2B40-32DB-334B-95D1-E74B9D7847DA}"/>
              </a:ext>
            </a:extLst>
          </p:cNvPr>
          <p:cNvSpPr>
            <a:spLocks noGrp="1"/>
          </p:cNvSpPr>
          <p:nvPr>
            <p:ph sz="quarter" idx="16" hasCustomPrompt="1"/>
          </p:nvPr>
        </p:nvSpPr>
        <p:spPr>
          <a:xfrm>
            <a:off x="348473" y="5268999"/>
            <a:ext cx="7691658" cy="489250"/>
          </a:xfrm>
        </p:spPr>
        <p:txBody>
          <a:bodyPr/>
          <a:lstStyle>
            <a:lvl1pPr marL="0" marR="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sz="2000" b="0">
                <a:solidFill>
                  <a:schemeClr val="bg1"/>
                </a:solidFill>
              </a:rPr>
              <a:t>Custom message…</a:t>
            </a:r>
            <a:endParaRPr lang="en-US" sz="2000">
              <a:solidFill>
                <a:schemeClr val="bg1"/>
              </a:solidFill>
            </a:endParaRPr>
          </a:p>
        </p:txBody>
      </p:sp>
      <p:sp>
        <p:nvSpPr>
          <p:cNvPr id="6" name="Text Placeholder 5">
            <a:extLst>
              <a:ext uri="{FF2B5EF4-FFF2-40B4-BE49-F238E27FC236}">
                <a16:creationId xmlns:a16="http://schemas.microsoft.com/office/drawing/2014/main" id="{FDF94BF9-AA4B-7348-B3AF-D5B86D50554B}"/>
              </a:ext>
            </a:extLst>
          </p:cNvPr>
          <p:cNvSpPr>
            <a:spLocks noGrp="1"/>
          </p:cNvSpPr>
          <p:nvPr>
            <p:ph type="body" sz="quarter" idx="17" hasCustomPrompt="1"/>
          </p:nvPr>
        </p:nvSpPr>
        <p:spPr>
          <a:xfrm>
            <a:off x="8229600" y="6553200"/>
            <a:ext cx="1609725" cy="304800"/>
          </a:xfrm>
        </p:spPr>
        <p:txBody>
          <a:bodyPr anchor="ctr">
            <a:normAutofit/>
          </a:bodyPr>
          <a:lstStyle>
            <a:lvl1pPr marL="0" indent="0">
              <a:buNone/>
              <a:defRPr sz="800">
                <a:solidFill>
                  <a:schemeClr val="bg1"/>
                </a:solidFill>
              </a:defRPr>
            </a:lvl1pPr>
          </a:lstStyle>
          <a:p>
            <a:pPr lvl="0"/>
            <a:r>
              <a:rPr lang="en-US"/>
              <a:t>Copyright 2020</a:t>
            </a:r>
          </a:p>
        </p:txBody>
      </p:sp>
    </p:spTree>
    <p:extLst>
      <p:ext uri="{BB962C8B-B14F-4D97-AF65-F5344CB8AC3E}">
        <p14:creationId xmlns:p14="http://schemas.microsoft.com/office/powerpoint/2010/main" val="388434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fault title slide 1">
    <p:bg>
      <p:bgPr>
        <a:gradFill>
          <a:gsLst>
            <a:gs pos="0">
              <a:schemeClr val="bg1"/>
            </a:gs>
            <a:gs pos="41000">
              <a:schemeClr val="bg1"/>
            </a:gs>
            <a:gs pos="63000">
              <a:schemeClr val="bg2"/>
            </a:gs>
          </a:gsLst>
          <a:lin ang="1080000" scaled="0"/>
        </a:gra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77DF418-A9B4-B748-8DE9-21DBD7EA3747}"/>
              </a:ext>
            </a:extLst>
          </p:cNvPr>
          <p:cNvPicPr>
            <a:picLocks noChangeAspect="1"/>
          </p:cNvPicPr>
          <p:nvPr userDrawn="1"/>
        </p:nvPicPr>
        <p:blipFill>
          <a:blip r:embed="rId2" cstate="screen">
            <a:extLst>
              <a:ext uri="{28A0092B-C50C-407E-A947-70E740481C1C}">
                <a14:useLocalDpi xmlns:a14="http://schemas.microsoft.com/office/drawing/2010/main"/>
              </a:ext>
            </a:extLst>
          </a:blip>
          <a:srcRect l="2177" r="2177"/>
          <a:stretch>
            <a:fillRect/>
          </a:stretch>
        </p:blipFill>
        <p:spPr>
          <a:xfrm>
            <a:off x="5560459" y="1"/>
            <a:ext cx="6631541"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p:spPr>
      </p:pic>
      <p:grpSp>
        <p:nvGrpSpPr>
          <p:cNvPr id="7" name="Group 6">
            <a:extLst>
              <a:ext uri="{FF2B5EF4-FFF2-40B4-BE49-F238E27FC236}">
                <a16:creationId xmlns:a16="http://schemas.microsoft.com/office/drawing/2014/main" id="{B1F511C6-A535-A245-B123-CC04435D2DAF}"/>
              </a:ext>
            </a:extLst>
          </p:cNvPr>
          <p:cNvGrpSpPr/>
          <p:nvPr userDrawn="1"/>
        </p:nvGrpSpPr>
        <p:grpSpPr>
          <a:xfrm>
            <a:off x="304799" y="0"/>
            <a:ext cx="2427681"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userDrawn="1"/>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29" name="Group 28">
            <a:extLst>
              <a:ext uri="{FF2B5EF4-FFF2-40B4-BE49-F238E27FC236}">
                <a16:creationId xmlns:a16="http://schemas.microsoft.com/office/drawing/2014/main" id="{C22F9FBA-8765-F543-9501-7F99893993AB}"/>
              </a:ext>
            </a:extLst>
          </p:cNvPr>
          <p:cNvGrpSpPr/>
          <p:nvPr userDrawn="1"/>
        </p:nvGrpSpPr>
        <p:grpSpPr>
          <a:xfrm>
            <a:off x="283193" y="5970590"/>
            <a:ext cx="5053203" cy="441233"/>
            <a:chOff x="5155556" y="6168462"/>
            <a:chExt cx="5053203" cy="441233"/>
          </a:xfrm>
        </p:grpSpPr>
        <p:sp>
          <p:nvSpPr>
            <p:cNvPr id="30" name="TextBox 29">
              <a:extLst>
                <a:ext uri="{FF2B5EF4-FFF2-40B4-BE49-F238E27FC236}">
                  <a16:creationId xmlns:a16="http://schemas.microsoft.com/office/drawing/2014/main" id="{AA7B3D6A-876F-BF4D-9180-BC91EE9697B0}"/>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2000">
                  <a:solidFill>
                    <a:schemeClr val="tx1"/>
                  </a:solidFill>
                  <a:latin typeface="Arial"/>
                </a:rPr>
                <a:t>The world leader in serving science</a:t>
              </a:r>
            </a:p>
          </p:txBody>
        </p:sp>
        <p:sp>
          <p:nvSpPr>
            <p:cNvPr id="31" name="Parallelogram 30">
              <a:extLst>
                <a:ext uri="{FF2B5EF4-FFF2-40B4-BE49-F238E27FC236}">
                  <a16:creationId xmlns:a16="http://schemas.microsoft.com/office/drawing/2014/main" id="{05D00626-6EB1-244B-9ADB-13C2AE5E1907}"/>
                </a:ext>
              </a:extLst>
            </p:cNvPr>
            <p:cNvSpPr/>
            <p:nvPr userDrawn="1"/>
          </p:nvSpPr>
          <p:spPr bwMode="auto">
            <a:xfrm>
              <a:off x="5155556" y="6302295"/>
              <a:ext cx="310510" cy="188737"/>
            </a:xfrm>
            <a:prstGeom prst="parallelogram">
              <a:avLst>
                <a:gd name="adj" fmla="val 3184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grpSp>
      <p:sp>
        <p:nvSpPr>
          <p:cNvPr id="2" name="Footer Placeholder 1">
            <a:extLst>
              <a:ext uri="{FF2B5EF4-FFF2-40B4-BE49-F238E27FC236}">
                <a16:creationId xmlns:a16="http://schemas.microsoft.com/office/drawing/2014/main" id="{BA129332-E471-D44D-8711-996E85A9EE29}"/>
              </a:ext>
            </a:extLst>
          </p:cNvPr>
          <p:cNvSpPr>
            <a:spLocks noGrp="1"/>
          </p:cNvSpPr>
          <p:nvPr>
            <p:ph type="ftr" sz="quarter" idx="11"/>
          </p:nvPr>
        </p:nvSpPr>
        <p:spPr>
          <a:xfrm>
            <a:off x="304800" y="6553200"/>
            <a:ext cx="5791200" cy="304799"/>
          </a:xfrm>
        </p:spPr>
        <p:txBody>
          <a:bodyPr/>
          <a:lstStyle/>
          <a:p>
            <a:r>
              <a:rPr lang="en-US"/>
              <a:t>Proprietary &amp; Confidential |  abhishek.goyal@thermofisher.com | 07-06-2023</a:t>
            </a:r>
          </a:p>
        </p:txBody>
      </p:sp>
      <p:sp>
        <p:nvSpPr>
          <p:cNvPr id="3" name="Slide Number Placeholder 2">
            <a:extLst>
              <a:ext uri="{FF2B5EF4-FFF2-40B4-BE49-F238E27FC236}">
                <a16:creationId xmlns:a16="http://schemas.microsoft.com/office/drawing/2014/main" id="{B4F77913-5D2C-C141-AB22-388096EB8230}"/>
              </a:ext>
            </a:extLst>
          </p:cNvPr>
          <p:cNvSpPr>
            <a:spLocks noGrp="1"/>
          </p:cNvSpPr>
          <p:nvPr>
            <p:ph type="sldNum" sz="quarter" idx="12"/>
          </p:nvPr>
        </p:nvSpPr>
        <p:spPr/>
        <p:txBody>
          <a:bodyPr/>
          <a:lstStyle/>
          <a:p>
            <a:fld id="{89006F1E-66CD-4A4B-9370-B4A3080F0E6C}" type="slidenum">
              <a:rPr lang="en-US" smtClean="0"/>
              <a:pPr/>
              <a:t>‹#›</a:t>
            </a:fld>
            <a:endParaRPr lang="en-US"/>
          </a:p>
        </p:txBody>
      </p:sp>
      <p:sp>
        <p:nvSpPr>
          <p:cNvPr id="15" name="Text Placeholder 15">
            <a:extLst>
              <a:ext uri="{FF2B5EF4-FFF2-40B4-BE49-F238E27FC236}">
                <a16:creationId xmlns:a16="http://schemas.microsoft.com/office/drawing/2014/main" id="{8209BE38-5C75-4E48-AACA-BEDC106131D5}"/>
              </a:ext>
            </a:extLst>
          </p:cNvPr>
          <p:cNvSpPr>
            <a:spLocks noGrp="1"/>
          </p:cNvSpPr>
          <p:nvPr>
            <p:ph type="body" sz="quarter" idx="10" hasCustomPrompt="1"/>
          </p:nvPr>
        </p:nvSpPr>
        <p:spPr>
          <a:xfrm>
            <a:off x="304800" y="3903896"/>
            <a:ext cx="5791199" cy="308120"/>
          </a:xfrm>
          <a:prstGeom prst="rect">
            <a:avLst/>
          </a:prstGeom>
        </p:spPr>
        <p:txBody>
          <a:bodyPr lIns="0" tIns="0" rIns="0" bIns="0" anchor="b"/>
          <a:lstStyle>
            <a:lvl1pPr>
              <a:spcBef>
                <a:spcPts val="0"/>
              </a:spcBef>
              <a:spcAft>
                <a:spcPts val="0"/>
              </a:spcAft>
              <a:buFontTx/>
              <a:buNone/>
              <a:defRPr sz="1600" b="0"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16" name="Title 16">
            <a:extLst>
              <a:ext uri="{FF2B5EF4-FFF2-40B4-BE49-F238E27FC236}">
                <a16:creationId xmlns:a16="http://schemas.microsoft.com/office/drawing/2014/main" id="{B2B8D3D1-6FA6-C04D-951C-FD0E7458C808}"/>
              </a:ext>
            </a:extLst>
          </p:cNvPr>
          <p:cNvSpPr>
            <a:spLocks noGrp="1"/>
          </p:cNvSpPr>
          <p:nvPr>
            <p:ph type="title" hasCustomPrompt="1"/>
          </p:nvPr>
        </p:nvSpPr>
        <p:spPr>
          <a:xfrm>
            <a:off x="304801" y="1726100"/>
            <a:ext cx="5791199" cy="2071868"/>
          </a:xfrm>
          <a:prstGeom prst="rect">
            <a:avLst/>
          </a:prstGeom>
          <a:noFill/>
        </p:spPr>
        <p:txBody>
          <a:bodyPr wrap="square" lIns="0" tIns="0" rIns="0" bIns="0" anchor="b">
            <a:noAutofit/>
          </a:bodyPr>
          <a:lstStyle>
            <a:lvl1pPr>
              <a:lnSpc>
                <a:spcPct val="110000"/>
              </a:lnSpc>
              <a:defRPr sz="2800" b="1">
                <a:solidFill>
                  <a:schemeClr val="tx1"/>
                </a:solidFill>
              </a:defRPr>
            </a:lvl1pPr>
          </a:lstStyle>
          <a:p>
            <a:r>
              <a:rPr lang="en-US"/>
              <a:t>Title [28pt Arial Bold] </a:t>
            </a:r>
          </a:p>
        </p:txBody>
      </p:sp>
      <p:sp>
        <p:nvSpPr>
          <p:cNvPr id="21" name="Text Placeholder 15">
            <a:extLst>
              <a:ext uri="{FF2B5EF4-FFF2-40B4-BE49-F238E27FC236}">
                <a16:creationId xmlns:a16="http://schemas.microsoft.com/office/drawing/2014/main" id="{046B4CC3-134E-7548-B9F5-FA5784CFD5AE}"/>
              </a:ext>
            </a:extLst>
          </p:cNvPr>
          <p:cNvSpPr>
            <a:spLocks noGrp="1"/>
          </p:cNvSpPr>
          <p:nvPr>
            <p:ph type="body" sz="quarter" idx="14" hasCustomPrompt="1"/>
          </p:nvPr>
        </p:nvSpPr>
        <p:spPr>
          <a:xfrm>
            <a:off x="304800" y="4255834"/>
            <a:ext cx="5791199"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spTree>
    <p:extLst>
      <p:ext uri="{BB962C8B-B14F-4D97-AF65-F5344CB8AC3E}">
        <p14:creationId xmlns:p14="http://schemas.microsoft.com/office/powerpoint/2010/main" val="4192292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Default title slide 2">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7FF959BC-0231-42EC-9FD9-B85C73D175F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21" name="Group 20">
            <a:extLst>
              <a:ext uri="{FF2B5EF4-FFF2-40B4-BE49-F238E27FC236}">
                <a16:creationId xmlns:a16="http://schemas.microsoft.com/office/drawing/2014/main" id="{529B2BDF-CCF7-1348-A3D5-D71BE6DC81B3}"/>
              </a:ext>
            </a:extLst>
          </p:cNvPr>
          <p:cNvGrpSpPr/>
          <p:nvPr userDrawn="1"/>
        </p:nvGrpSpPr>
        <p:grpSpPr>
          <a:xfrm>
            <a:off x="304800" y="0"/>
            <a:ext cx="2427681" cy="1044934"/>
            <a:chOff x="0" y="0"/>
            <a:chExt cx="2447693" cy="1053548"/>
          </a:xfrm>
        </p:grpSpPr>
        <p:sp>
          <p:nvSpPr>
            <p:cNvPr id="22" name="Parallelogram 21">
              <a:extLst>
                <a:ext uri="{FF2B5EF4-FFF2-40B4-BE49-F238E27FC236}">
                  <a16:creationId xmlns:a16="http://schemas.microsoft.com/office/drawing/2014/main" id="{5AC29362-88F4-1D4E-981B-656DAC0CCDA0}"/>
                </a:ext>
              </a:extLst>
            </p:cNvPr>
            <p:cNvSpPr/>
            <p:nvPr userDrawn="1"/>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23" name="Picture 22">
              <a:extLst>
                <a:ext uri="{FF2B5EF4-FFF2-40B4-BE49-F238E27FC236}">
                  <a16:creationId xmlns:a16="http://schemas.microsoft.com/office/drawing/2014/main" id="{3FDEE4BE-E092-CA4F-AF35-8DF125AB259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pic>
        <p:nvPicPr>
          <p:cNvPr id="3" name="Grafik 2">
            <a:extLst>
              <a:ext uri="{FF2B5EF4-FFF2-40B4-BE49-F238E27FC236}">
                <a16:creationId xmlns:a16="http://schemas.microsoft.com/office/drawing/2014/main" id="{94A2E73D-761D-4A54-8171-5CA9F44B43A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 y="283557"/>
            <a:ext cx="12191999" cy="5147733"/>
          </a:xfrm>
          <a:prstGeom prst="rect">
            <a:avLst/>
          </a:prstGeom>
        </p:spPr>
      </p:pic>
      <p:sp>
        <p:nvSpPr>
          <p:cNvPr id="4" name="Rechteck 3">
            <a:extLst>
              <a:ext uri="{FF2B5EF4-FFF2-40B4-BE49-F238E27FC236}">
                <a16:creationId xmlns:a16="http://schemas.microsoft.com/office/drawing/2014/main" id="{B32549B6-6ACA-498F-87D9-4A5771E8AF12}"/>
              </a:ext>
            </a:extLst>
          </p:cNvPr>
          <p:cNvSpPr/>
          <p:nvPr userDrawn="1"/>
        </p:nvSpPr>
        <p:spPr bwMode="auto">
          <a:xfrm>
            <a:off x="0" y="4234061"/>
            <a:ext cx="12192000" cy="2623939"/>
          </a:xfrm>
          <a:prstGeom prst="rect">
            <a:avLst/>
          </a:prstGeom>
          <a:solidFill>
            <a:srgbClr val="E3E4E4"/>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de-DE" sz="1800">
              <a:latin typeface="Arial" pitchFamily="124" charset="0"/>
            </a:endParaRPr>
          </a:p>
        </p:txBody>
      </p:sp>
      <p:grpSp>
        <p:nvGrpSpPr>
          <p:cNvPr id="34" name="Group 33">
            <a:extLst>
              <a:ext uri="{FF2B5EF4-FFF2-40B4-BE49-F238E27FC236}">
                <a16:creationId xmlns:a16="http://schemas.microsoft.com/office/drawing/2014/main" id="{229B0B5C-E093-DA4B-806C-77D92FB04B00}"/>
              </a:ext>
            </a:extLst>
          </p:cNvPr>
          <p:cNvGrpSpPr/>
          <p:nvPr userDrawn="1"/>
        </p:nvGrpSpPr>
        <p:grpSpPr>
          <a:xfrm>
            <a:off x="283193" y="5970590"/>
            <a:ext cx="5053203" cy="441233"/>
            <a:chOff x="5155556" y="6168462"/>
            <a:chExt cx="5053203" cy="441233"/>
          </a:xfrm>
        </p:grpSpPr>
        <p:sp>
          <p:nvSpPr>
            <p:cNvPr id="35" name="TextBox 34">
              <a:extLst>
                <a:ext uri="{FF2B5EF4-FFF2-40B4-BE49-F238E27FC236}">
                  <a16:creationId xmlns:a16="http://schemas.microsoft.com/office/drawing/2014/main" id="{8E3D34E8-07DE-DB49-893D-0283BBF248E0}"/>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2000">
                  <a:solidFill>
                    <a:schemeClr val="tx1"/>
                  </a:solidFill>
                  <a:latin typeface="Arial"/>
                </a:rPr>
                <a:t>The world leader in serving science</a:t>
              </a:r>
            </a:p>
          </p:txBody>
        </p:sp>
        <p:sp>
          <p:nvSpPr>
            <p:cNvPr id="36" name="Parallelogram 35">
              <a:extLst>
                <a:ext uri="{FF2B5EF4-FFF2-40B4-BE49-F238E27FC236}">
                  <a16:creationId xmlns:a16="http://schemas.microsoft.com/office/drawing/2014/main" id="{BC757F20-58AC-5B4E-ACFF-20D22B6D507B}"/>
                </a:ext>
              </a:extLst>
            </p:cNvPr>
            <p:cNvSpPr/>
            <p:nvPr userDrawn="1"/>
          </p:nvSpPr>
          <p:spPr bwMode="auto">
            <a:xfrm>
              <a:off x="5155556" y="6302295"/>
              <a:ext cx="310510" cy="188737"/>
            </a:xfrm>
            <a:prstGeom prst="parallelogram">
              <a:avLst>
                <a:gd name="adj" fmla="val 3184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grpSp>
      <p:sp>
        <p:nvSpPr>
          <p:cNvPr id="45" name="Footer Placeholder 1">
            <a:extLst>
              <a:ext uri="{FF2B5EF4-FFF2-40B4-BE49-F238E27FC236}">
                <a16:creationId xmlns:a16="http://schemas.microsoft.com/office/drawing/2014/main" id="{F96EC45B-102C-174F-9F23-FF784CDB7AB8}"/>
              </a:ext>
            </a:extLst>
          </p:cNvPr>
          <p:cNvSpPr>
            <a:spLocks noGrp="1"/>
          </p:cNvSpPr>
          <p:nvPr>
            <p:ph type="ftr" sz="quarter" idx="15"/>
          </p:nvPr>
        </p:nvSpPr>
        <p:spPr>
          <a:xfrm>
            <a:off x="304800" y="6553200"/>
            <a:ext cx="3657600" cy="304799"/>
          </a:xfrm>
        </p:spPr>
        <p:txBody>
          <a:bodyPr/>
          <a:lstStyle/>
          <a:p>
            <a:r>
              <a:rPr lang="en-US"/>
              <a:t>Proprietary &amp; Confidential |  abhishek.goyal@thermofisher.com | 07-06-2023</a:t>
            </a:r>
          </a:p>
        </p:txBody>
      </p:sp>
      <p:sp>
        <p:nvSpPr>
          <p:cNvPr id="46" name="Slide Number Placeholder 2">
            <a:extLst>
              <a:ext uri="{FF2B5EF4-FFF2-40B4-BE49-F238E27FC236}">
                <a16:creationId xmlns:a16="http://schemas.microsoft.com/office/drawing/2014/main" id="{8D006509-7DB4-6541-835F-3B6972AE0860}"/>
              </a:ext>
            </a:extLst>
          </p:cNvPr>
          <p:cNvSpPr>
            <a:spLocks noGrp="1"/>
          </p:cNvSpPr>
          <p:nvPr>
            <p:ph type="sldNum" sz="quarter" idx="12"/>
          </p:nvPr>
        </p:nvSpPr>
        <p:spPr>
          <a:xfrm>
            <a:off x="1" y="6553200"/>
            <a:ext cx="304799" cy="304799"/>
          </a:xfrm>
        </p:spPr>
        <p:txBody>
          <a:bodyPr/>
          <a:lstStyle/>
          <a:p>
            <a:fld id="{89006F1E-66CD-4A4B-9370-B4A3080F0E6C}" type="slidenum">
              <a:rPr lang="en-US" smtClean="0"/>
              <a:pPr/>
              <a:t>‹#›</a:t>
            </a:fld>
            <a:endParaRPr lang="en-US"/>
          </a:p>
        </p:txBody>
      </p:sp>
      <p:sp>
        <p:nvSpPr>
          <p:cNvPr id="37" name="Text Placeholder 15">
            <a:extLst>
              <a:ext uri="{FF2B5EF4-FFF2-40B4-BE49-F238E27FC236}">
                <a16:creationId xmlns:a16="http://schemas.microsoft.com/office/drawing/2014/main" id="{108EBC16-514C-7740-843A-F5174EAA96DC}"/>
              </a:ext>
            </a:extLst>
          </p:cNvPr>
          <p:cNvSpPr>
            <a:spLocks noGrp="1"/>
          </p:cNvSpPr>
          <p:nvPr>
            <p:ph type="body" sz="quarter" idx="10" hasCustomPrompt="1"/>
          </p:nvPr>
        </p:nvSpPr>
        <p:spPr>
          <a:xfrm>
            <a:off x="304800" y="4774753"/>
            <a:ext cx="7619999" cy="308120"/>
          </a:xfrm>
          <a:prstGeom prst="rect">
            <a:avLst/>
          </a:prstGeom>
        </p:spPr>
        <p:txBody>
          <a:bodyPr lIns="0" tIns="0" rIns="0" bIns="0" anchor="b"/>
          <a:lstStyle>
            <a:lvl1pPr>
              <a:spcBef>
                <a:spcPts val="0"/>
              </a:spcBef>
              <a:spcAft>
                <a:spcPts val="0"/>
              </a:spcAft>
              <a:buFontTx/>
              <a:buNone/>
              <a:defRPr sz="1600" b="0"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38" name="Title 16">
            <a:extLst>
              <a:ext uri="{FF2B5EF4-FFF2-40B4-BE49-F238E27FC236}">
                <a16:creationId xmlns:a16="http://schemas.microsoft.com/office/drawing/2014/main" id="{124A4A7F-4904-4645-AEF7-28AEBD45D1C3}"/>
              </a:ext>
            </a:extLst>
          </p:cNvPr>
          <p:cNvSpPr>
            <a:spLocks noGrp="1"/>
          </p:cNvSpPr>
          <p:nvPr>
            <p:ph type="title" hasCustomPrompt="1"/>
          </p:nvPr>
        </p:nvSpPr>
        <p:spPr>
          <a:xfrm>
            <a:off x="304801" y="2596957"/>
            <a:ext cx="7619999" cy="2071868"/>
          </a:xfrm>
          <a:prstGeom prst="rect">
            <a:avLst/>
          </a:prstGeom>
          <a:noFill/>
        </p:spPr>
        <p:txBody>
          <a:bodyPr wrap="square" lIns="0" tIns="0" rIns="0" bIns="0" anchor="b">
            <a:noAutofit/>
          </a:bodyPr>
          <a:lstStyle>
            <a:lvl1pPr>
              <a:lnSpc>
                <a:spcPct val="110000"/>
              </a:lnSpc>
              <a:defRPr sz="2800" b="1">
                <a:solidFill>
                  <a:schemeClr val="tx1"/>
                </a:solidFill>
              </a:defRPr>
            </a:lvl1pPr>
          </a:lstStyle>
          <a:p>
            <a:r>
              <a:rPr lang="en-US"/>
              <a:t>Title [28pt Arial Bold] </a:t>
            </a:r>
          </a:p>
        </p:txBody>
      </p:sp>
      <p:sp>
        <p:nvSpPr>
          <p:cNvPr id="39" name="Text Placeholder 15">
            <a:extLst>
              <a:ext uri="{FF2B5EF4-FFF2-40B4-BE49-F238E27FC236}">
                <a16:creationId xmlns:a16="http://schemas.microsoft.com/office/drawing/2014/main" id="{0DF0839E-0C0A-8E4B-9B47-CC686D239594}"/>
              </a:ext>
            </a:extLst>
          </p:cNvPr>
          <p:cNvSpPr>
            <a:spLocks noGrp="1"/>
          </p:cNvSpPr>
          <p:nvPr>
            <p:ph type="body" sz="quarter" idx="14" hasCustomPrompt="1"/>
          </p:nvPr>
        </p:nvSpPr>
        <p:spPr>
          <a:xfrm>
            <a:off x="304800" y="5126691"/>
            <a:ext cx="7619999"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grpSp>
        <p:nvGrpSpPr>
          <p:cNvPr id="24" name="Group 23">
            <a:extLst>
              <a:ext uri="{FF2B5EF4-FFF2-40B4-BE49-F238E27FC236}">
                <a16:creationId xmlns:a16="http://schemas.microsoft.com/office/drawing/2014/main" id="{7D997E8D-54A7-034E-BB18-43BE9D8B72AF}"/>
              </a:ext>
            </a:extLst>
          </p:cNvPr>
          <p:cNvGrpSpPr/>
          <p:nvPr userDrawn="1"/>
        </p:nvGrpSpPr>
        <p:grpSpPr>
          <a:xfrm>
            <a:off x="10015961" y="24564"/>
            <a:ext cx="2176039" cy="6833436"/>
            <a:chOff x="10024536" y="24564"/>
            <a:chExt cx="2176039" cy="6833436"/>
          </a:xfrm>
        </p:grpSpPr>
        <p:sp>
          <p:nvSpPr>
            <p:cNvPr id="25" name="Freeform 24">
              <a:extLst>
                <a:ext uri="{FF2B5EF4-FFF2-40B4-BE49-F238E27FC236}">
                  <a16:creationId xmlns:a16="http://schemas.microsoft.com/office/drawing/2014/main" id="{72CE4260-6521-4748-93CA-26778BA70D03}"/>
                </a:ext>
              </a:extLst>
            </p:cNvPr>
            <p:cNvSpPr/>
            <p:nvPr userDrawn="1"/>
          </p:nvSpPr>
          <p:spPr bwMode="auto">
            <a:xfrm>
              <a:off x="10024536" y="24564"/>
              <a:ext cx="2176039" cy="6833436"/>
            </a:xfrm>
            <a:custGeom>
              <a:avLst/>
              <a:gdLst>
                <a:gd name="connsiteX0" fmla="*/ 1745961 w 1745961"/>
                <a:gd name="connsiteY0" fmla="*/ 0 h 5482857"/>
                <a:gd name="connsiteX1" fmla="*/ 1745961 w 1745961"/>
                <a:gd name="connsiteY1" fmla="*/ 5482857 h 5482857"/>
                <a:gd name="connsiteX2" fmla="*/ 0 w 1745961"/>
                <a:gd name="connsiteY2" fmla="*/ 5482857 h 5482857"/>
              </a:gdLst>
              <a:ahLst/>
              <a:cxnLst>
                <a:cxn ang="0">
                  <a:pos x="connsiteX0" y="connsiteY0"/>
                </a:cxn>
                <a:cxn ang="0">
                  <a:pos x="connsiteX1" y="connsiteY1"/>
                </a:cxn>
                <a:cxn ang="0">
                  <a:pos x="connsiteX2" y="connsiteY2"/>
                </a:cxn>
              </a:cxnLst>
              <a:rect l="l" t="t" r="r" b="b"/>
              <a:pathLst>
                <a:path w="1745961" h="5482857">
                  <a:moveTo>
                    <a:pt x="1745961" y="0"/>
                  </a:moveTo>
                  <a:lnTo>
                    <a:pt x="1745961" y="5482857"/>
                  </a:lnTo>
                  <a:lnTo>
                    <a:pt x="0" y="5482857"/>
                  </a:lnTo>
                  <a:close/>
                </a:path>
              </a:pathLst>
            </a:custGeom>
            <a:solidFill>
              <a:schemeClr val="tx2">
                <a:lumMod val="75000"/>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sp>
          <p:nvSpPr>
            <p:cNvPr id="26" name="Freeform 25">
              <a:extLst>
                <a:ext uri="{FF2B5EF4-FFF2-40B4-BE49-F238E27FC236}">
                  <a16:creationId xmlns:a16="http://schemas.microsoft.com/office/drawing/2014/main" id="{312BDDE4-0CBA-1748-A49D-A2A5F2CE8891}"/>
                </a:ext>
              </a:extLst>
            </p:cNvPr>
            <p:cNvSpPr/>
            <p:nvPr userDrawn="1"/>
          </p:nvSpPr>
          <p:spPr bwMode="auto">
            <a:xfrm>
              <a:off x="10805603" y="2477356"/>
              <a:ext cx="1394972" cy="4380644"/>
            </a:xfrm>
            <a:custGeom>
              <a:avLst/>
              <a:gdLst>
                <a:gd name="connsiteX0" fmla="*/ 1745961 w 1745961"/>
                <a:gd name="connsiteY0" fmla="*/ 0 h 5482857"/>
                <a:gd name="connsiteX1" fmla="*/ 1745961 w 1745961"/>
                <a:gd name="connsiteY1" fmla="*/ 5482857 h 5482857"/>
                <a:gd name="connsiteX2" fmla="*/ 0 w 1745961"/>
                <a:gd name="connsiteY2" fmla="*/ 5482857 h 5482857"/>
              </a:gdLst>
              <a:ahLst/>
              <a:cxnLst>
                <a:cxn ang="0">
                  <a:pos x="connsiteX0" y="connsiteY0"/>
                </a:cxn>
                <a:cxn ang="0">
                  <a:pos x="connsiteX1" y="connsiteY1"/>
                </a:cxn>
                <a:cxn ang="0">
                  <a:pos x="connsiteX2" y="connsiteY2"/>
                </a:cxn>
              </a:cxnLst>
              <a:rect l="l" t="t" r="r" b="b"/>
              <a:pathLst>
                <a:path w="1745961" h="5482857">
                  <a:moveTo>
                    <a:pt x="1745961" y="0"/>
                  </a:moveTo>
                  <a:lnTo>
                    <a:pt x="1745961" y="5482857"/>
                  </a:lnTo>
                  <a:lnTo>
                    <a:pt x="0" y="5482857"/>
                  </a:lnTo>
                  <a:close/>
                </a:path>
              </a:pathLst>
            </a:cu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grpSp>
      <p:grpSp>
        <p:nvGrpSpPr>
          <p:cNvPr id="27" name="Group 26">
            <a:extLst>
              <a:ext uri="{FF2B5EF4-FFF2-40B4-BE49-F238E27FC236}">
                <a16:creationId xmlns:a16="http://schemas.microsoft.com/office/drawing/2014/main" id="{50A6D8E5-0F1B-4F46-A75F-B4236465A272}"/>
              </a:ext>
            </a:extLst>
          </p:cNvPr>
          <p:cNvGrpSpPr/>
          <p:nvPr userDrawn="1"/>
        </p:nvGrpSpPr>
        <p:grpSpPr>
          <a:xfrm>
            <a:off x="9662260" y="818784"/>
            <a:ext cx="2529740" cy="6039216"/>
            <a:chOff x="9662260" y="818784"/>
            <a:chExt cx="2529740" cy="6039216"/>
          </a:xfrm>
        </p:grpSpPr>
        <p:pic>
          <p:nvPicPr>
            <p:cNvPr id="28" name="Picture 27">
              <a:extLst>
                <a:ext uri="{FF2B5EF4-FFF2-40B4-BE49-F238E27FC236}">
                  <a16:creationId xmlns:a16="http://schemas.microsoft.com/office/drawing/2014/main" id="{F29E788A-C660-B84C-99A5-D234AA41381E}"/>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29" name="Picture 28">
              <a:extLst>
                <a:ext uri="{FF2B5EF4-FFF2-40B4-BE49-F238E27FC236}">
                  <a16:creationId xmlns:a16="http://schemas.microsoft.com/office/drawing/2014/main" id="{DFD590AF-386B-9048-ABEA-59B6BE9DA726}"/>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30" name="Picture 29">
              <a:extLst>
                <a:ext uri="{FF2B5EF4-FFF2-40B4-BE49-F238E27FC236}">
                  <a16:creationId xmlns:a16="http://schemas.microsoft.com/office/drawing/2014/main" id="{E2756107-63E2-5F45-8CC3-D5261B2411F1}"/>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31" name="Picture 30">
              <a:extLst>
                <a:ext uri="{FF2B5EF4-FFF2-40B4-BE49-F238E27FC236}">
                  <a16:creationId xmlns:a16="http://schemas.microsoft.com/office/drawing/2014/main" id="{0BBAF86D-A33D-1F45-96FF-45390C30D2F6}"/>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32" name="Picture 31">
              <a:extLst>
                <a:ext uri="{FF2B5EF4-FFF2-40B4-BE49-F238E27FC236}">
                  <a16:creationId xmlns:a16="http://schemas.microsoft.com/office/drawing/2014/main" id="{48104F42-09E4-4B40-858C-D0F13E205AD9}"/>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33" name="Picture 32">
              <a:extLst>
                <a:ext uri="{FF2B5EF4-FFF2-40B4-BE49-F238E27FC236}">
                  <a16:creationId xmlns:a16="http://schemas.microsoft.com/office/drawing/2014/main" id="{02EBF489-D968-EB46-B15F-78B5BB5FD92E}"/>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l="-38854"/>
            <a:stretch/>
          </p:blipFill>
          <p:spPr>
            <a:xfrm>
              <a:off x="10588564" y="818784"/>
              <a:ext cx="1603435" cy="1703758"/>
            </a:xfrm>
            <a:prstGeom prst="rect">
              <a:avLst/>
            </a:prstGeom>
          </p:spPr>
        </p:pic>
      </p:grpSp>
    </p:spTree>
    <p:extLst>
      <p:ext uri="{BB962C8B-B14F-4D97-AF65-F5344CB8AC3E}">
        <p14:creationId xmlns:p14="http://schemas.microsoft.com/office/powerpoint/2010/main" val="1082911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efault title slide 2">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D997E8D-54A7-034E-BB18-43BE9D8B72AF}"/>
              </a:ext>
            </a:extLst>
          </p:cNvPr>
          <p:cNvGrpSpPr/>
          <p:nvPr userDrawn="1"/>
        </p:nvGrpSpPr>
        <p:grpSpPr>
          <a:xfrm>
            <a:off x="10015961" y="24564"/>
            <a:ext cx="2176039" cy="6833436"/>
            <a:chOff x="10024536" y="24564"/>
            <a:chExt cx="2176039" cy="6833436"/>
          </a:xfrm>
        </p:grpSpPr>
        <p:sp>
          <p:nvSpPr>
            <p:cNvPr id="25" name="Freeform 24">
              <a:extLst>
                <a:ext uri="{FF2B5EF4-FFF2-40B4-BE49-F238E27FC236}">
                  <a16:creationId xmlns:a16="http://schemas.microsoft.com/office/drawing/2014/main" id="{72CE4260-6521-4748-93CA-26778BA70D03}"/>
                </a:ext>
              </a:extLst>
            </p:cNvPr>
            <p:cNvSpPr/>
            <p:nvPr userDrawn="1"/>
          </p:nvSpPr>
          <p:spPr bwMode="auto">
            <a:xfrm>
              <a:off x="10024536" y="24564"/>
              <a:ext cx="2176039" cy="6833436"/>
            </a:xfrm>
            <a:custGeom>
              <a:avLst/>
              <a:gdLst>
                <a:gd name="connsiteX0" fmla="*/ 1745961 w 1745961"/>
                <a:gd name="connsiteY0" fmla="*/ 0 h 5482857"/>
                <a:gd name="connsiteX1" fmla="*/ 1745961 w 1745961"/>
                <a:gd name="connsiteY1" fmla="*/ 5482857 h 5482857"/>
                <a:gd name="connsiteX2" fmla="*/ 0 w 1745961"/>
                <a:gd name="connsiteY2" fmla="*/ 5482857 h 5482857"/>
              </a:gdLst>
              <a:ahLst/>
              <a:cxnLst>
                <a:cxn ang="0">
                  <a:pos x="connsiteX0" y="connsiteY0"/>
                </a:cxn>
                <a:cxn ang="0">
                  <a:pos x="connsiteX1" y="connsiteY1"/>
                </a:cxn>
                <a:cxn ang="0">
                  <a:pos x="connsiteX2" y="connsiteY2"/>
                </a:cxn>
              </a:cxnLst>
              <a:rect l="l" t="t" r="r" b="b"/>
              <a:pathLst>
                <a:path w="1745961" h="5482857">
                  <a:moveTo>
                    <a:pt x="1745961" y="0"/>
                  </a:moveTo>
                  <a:lnTo>
                    <a:pt x="1745961" y="5482857"/>
                  </a:lnTo>
                  <a:lnTo>
                    <a:pt x="0" y="5482857"/>
                  </a:lnTo>
                  <a:close/>
                </a:path>
              </a:pathLst>
            </a:custGeom>
            <a:solidFill>
              <a:schemeClr val="tx2">
                <a:lumMod val="75000"/>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sp>
          <p:nvSpPr>
            <p:cNvPr id="26" name="Freeform 25">
              <a:extLst>
                <a:ext uri="{FF2B5EF4-FFF2-40B4-BE49-F238E27FC236}">
                  <a16:creationId xmlns:a16="http://schemas.microsoft.com/office/drawing/2014/main" id="{312BDDE4-0CBA-1748-A49D-A2A5F2CE8891}"/>
                </a:ext>
              </a:extLst>
            </p:cNvPr>
            <p:cNvSpPr/>
            <p:nvPr userDrawn="1"/>
          </p:nvSpPr>
          <p:spPr bwMode="auto">
            <a:xfrm>
              <a:off x="10805603" y="2477356"/>
              <a:ext cx="1394972" cy="4380644"/>
            </a:xfrm>
            <a:custGeom>
              <a:avLst/>
              <a:gdLst>
                <a:gd name="connsiteX0" fmla="*/ 1745961 w 1745961"/>
                <a:gd name="connsiteY0" fmla="*/ 0 h 5482857"/>
                <a:gd name="connsiteX1" fmla="*/ 1745961 w 1745961"/>
                <a:gd name="connsiteY1" fmla="*/ 5482857 h 5482857"/>
                <a:gd name="connsiteX2" fmla="*/ 0 w 1745961"/>
                <a:gd name="connsiteY2" fmla="*/ 5482857 h 5482857"/>
              </a:gdLst>
              <a:ahLst/>
              <a:cxnLst>
                <a:cxn ang="0">
                  <a:pos x="connsiteX0" y="connsiteY0"/>
                </a:cxn>
                <a:cxn ang="0">
                  <a:pos x="connsiteX1" y="connsiteY1"/>
                </a:cxn>
                <a:cxn ang="0">
                  <a:pos x="connsiteX2" y="connsiteY2"/>
                </a:cxn>
              </a:cxnLst>
              <a:rect l="l" t="t" r="r" b="b"/>
              <a:pathLst>
                <a:path w="1745961" h="5482857">
                  <a:moveTo>
                    <a:pt x="1745961" y="0"/>
                  </a:moveTo>
                  <a:lnTo>
                    <a:pt x="1745961" y="5482857"/>
                  </a:lnTo>
                  <a:lnTo>
                    <a:pt x="0" y="5482857"/>
                  </a:lnTo>
                  <a:close/>
                </a:path>
              </a:pathLst>
            </a:cu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a:latin typeface="Arial" pitchFamily="124" charset="0"/>
              </a:endParaRPr>
            </a:p>
          </p:txBody>
        </p:sp>
      </p:grpSp>
      <p:grpSp>
        <p:nvGrpSpPr>
          <p:cNvPr id="27" name="Group 26">
            <a:extLst>
              <a:ext uri="{FF2B5EF4-FFF2-40B4-BE49-F238E27FC236}">
                <a16:creationId xmlns:a16="http://schemas.microsoft.com/office/drawing/2014/main" id="{50A6D8E5-0F1B-4F46-A75F-B4236465A272}"/>
              </a:ext>
            </a:extLst>
          </p:cNvPr>
          <p:cNvGrpSpPr/>
          <p:nvPr userDrawn="1"/>
        </p:nvGrpSpPr>
        <p:grpSpPr>
          <a:xfrm>
            <a:off x="9662260" y="818784"/>
            <a:ext cx="2529740" cy="6039216"/>
            <a:chOff x="9662260" y="818784"/>
            <a:chExt cx="2529740" cy="6039216"/>
          </a:xfrm>
        </p:grpSpPr>
        <p:pic>
          <p:nvPicPr>
            <p:cNvPr id="28" name="Picture 27">
              <a:extLst>
                <a:ext uri="{FF2B5EF4-FFF2-40B4-BE49-F238E27FC236}">
                  <a16:creationId xmlns:a16="http://schemas.microsoft.com/office/drawing/2014/main" id="{F29E788A-C660-B84C-99A5-D234AA4138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29" name="Picture 28">
              <a:extLst>
                <a:ext uri="{FF2B5EF4-FFF2-40B4-BE49-F238E27FC236}">
                  <a16:creationId xmlns:a16="http://schemas.microsoft.com/office/drawing/2014/main" id="{DFD590AF-386B-9048-ABEA-59B6BE9DA72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30" name="Picture 29">
              <a:extLst>
                <a:ext uri="{FF2B5EF4-FFF2-40B4-BE49-F238E27FC236}">
                  <a16:creationId xmlns:a16="http://schemas.microsoft.com/office/drawing/2014/main" id="{E2756107-63E2-5F45-8CC3-D5261B2411F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31" name="Picture 30">
              <a:extLst>
                <a:ext uri="{FF2B5EF4-FFF2-40B4-BE49-F238E27FC236}">
                  <a16:creationId xmlns:a16="http://schemas.microsoft.com/office/drawing/2014/main" id="{0BBAF86D-A33D-1F45-96FF-45390C30D2F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32" name="Picture 31">
              <a:extLst>
                <a:ext uri="{FF2B5EF4-FFF2-40B4-BE49-F238E27FC236}">
                  <a16:creationId xmlns:a16="http://schemas.microsoft.com/office/drawing/2014/main" id="{48104F42-09E4-4B40-858C-D0F13E205AD9}"/>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33" name="Picture 32">
              <a:extLst>
                <a:ext uri="{FF2B5EF4-FFF2-40B4-BE49-F238E27FC236}">
                  <a16:creationId xmlns:a16="http://schemas.microsoft.com/office/drawing/2014/main" id="{02EBF489-D968-EB46-B15F-78B5BB5FD92E}"/>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38854"/>
            <a:stretch/>
          </p:blipFill>
          <p:spPr>
            <a:xfrm>
              <a:off x="10588564" y="818784"/>
              <a:ext cx="1603435" cy="1703758"/>
            </a:xfrm>
            <a:prstGeom prst="rect">
              <a:avLst/>
            </a:prstGeom>
          </p:spPr>
        </p:pic>
      </p:grpSp>
      <p:grpSp>
        <p:nvGrpSpPr>
          <p:cNvPr id="21" name="Group 20">
            <a:extLst>
              <a:ext uri="{FF2B5EF4-FFF2-40B4-BE49-F238E27FC236}">
                <a16:creationId xmlns:a16="http://schemas.microsoft.com/office/drawing/2014/main" id="{529B2BDF-CCF7-1348-A3D5-D71BE6DC81B3}"/>
              </a:ext>
            </a:extLst>
          </p:cNvPr>
          <p:cNvGrpSpPr/>
          <p:nvPr userDrawn="1"/>
        </p:nvGrpSpPr>
        <p:grpSpPr>
          <a:xfrm>
            <a:off x="304800" y="0"/>
            <a:ext cx="2427681" cy="1044934"/>
            <a:chOff x="0" y="0"/>
            <a:chExt cx="2447693" cy="1053548"/>
          </a:xfrm>
        </p:grpSpPr>
        <p:sp>
          <p:nvSpPr>
            <p:cNvPr id="22" name="Parallelogram 21">
              <a:extLst>
                <a:ext uri="{FF2B5EF4-FFF2-40B4-BE49-F238E27FC236}">
                  <a16:creationId xmlns:a16="http://schemas.microsoft.com/office/drawing/2014/main" id="{5AC29362-88F4-1D4E-981B-656DAC0CCDA0}"/>
                </a:ext>
              </a:extLst>
            </p:cNvPr>
            <p:cNvSpPr/>
            <p:nvPr userDrawn="1"/>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23" name="Picture 22">
              <a:extLst>
                <a:ext uri="{FF2B5EF4-FFF2-40B4-BE49-F238E27FC236}">
                  <a16:creationId xmlns:a16="http://schemas.microsoft.com/office/drawing/2014/main" id="{3FDEE4BE-E092-CA4F-AF35-8DF125AB2591}"/>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34" name="Group 33">
            <a:extLst>
              <a:ext uri="{FF2B5EF4-FFF2-40B4-BE49-F238E27FC236}">
                <a16:creationId xmlns:a16="http://schemas.microsoft.com/office/drawing/2014/main" id="{229B0B5C-E093-DA4B-806C-77D92FB04B00}"/>
              </a:ext>
            </a:extLst>
          </p:cNvPr>
          <p:cNvGrpSpPr/>
          <p:nvPr userDrawn="1"/>
        </p:nvGrpSpPr>
        <p:grpSpPr>
          <a:xfrm>
            <a:off x="283193" y="5970590"/>
            <a:ext cx="5053203" cy="441233"/>
            <a:chOff x="5155556" y="6168462"/>
            <a:chExt cx="5053203" cy="441233"/>
          </a:xfrm>
        </p:grpSpPr>
        <p:sp>
          <p:nvSpPr>
            <p:cNvPr id="35" name="TextBox 34">
              <a:extLst>
                <a:ext uri="{FF2B5EF4-FFF2-40B4-BE49-F238E27FC236}">
                  <a16:creationId xmlns:a16="http://schemas.microsoft.com/office/drawing/2014/main" id="{8E3D34E8-07DE-DB49-893D-0283BBF248E0}"/>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2000">
                  <a:solidFill>
                    <a:schemeClr val="tx1"/>
                  </a:solidFill>
                  <a:latin typeface="Arial"/>
                </a:rPr>
                <a:t>The world leader in serving science</a:t>
              </a:r>
            </a:p>
          </p:txBody>
        </p:sp>
        <p:sp>
          <p:nvSpPr>
            <p:cNvPr id="36" name="Parallelogram 35">
              <a:extLst>
                <a:ext uri="{FF2B5EF4-FFF2-40B4-BE49-F238E27FC236}">
                  <a16:creationId xmlns:a16="http://schemas.microsoft.com/office/drawing/2014/main" id="{BC757F20-58AC-5B4E-ACFF-20D22B6D507B}"/>
                </a:ext>
              </a:extLst>
            </p:cNvPr>
            <p:cNvSpPr/>
            <p:nvPr userDrawn="1"/>
          </p:nvSpPr>
          <p:spPr bwMode="auto">
            <a:xfrm>
              <a:off x="5155556" y="6302295"/>
              <a:ext cx="310510" cy="188737"/>
            </a:xfrm>
            <a:prstGeom prst="parallelogram">
              <a:avLst>
                <a:gd name="adj" fmla="val 3184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grpSp>
      <p:sp>
        <p:nvSpPr>
          <p:cNvPr id="45" name="Footer Placeholder 1">
            <a:extLst>
              <a:ext uri="{FF2B5EF4-FFF2-40B4-BE49-F238E27FC236}">
                <a16:creationId xmlns:a16="http://schemas.microsoft.com/office/drawing/2014/main" id="{F96EC45B-102C-174F-9F23-FF784CDB7AB8}"/>
              </a:ext>
            </a:extLst>
          </p:cNvPr>
          <p:cNvSpPr>
            <a:spLocks noGrp="1"/>
          </p:cNvSpPr>
          <p:nvPr>
            <p:ph type="ftr" sz="quarter" idx="15"/>
          </p:nvPr>
        </p:nvSpPr>
        <p:spPr>
          <a:xfrm>
            <a:off x="304800" y="6553200"/>
            <a:ext cx="5791200" cy="304799"/>
          </a:xfrm>
        </p:spPr>
        <p:txBody>
          <a:bodyPr/>
          <a:lstStyle/>
          <a:p>
            <a:r>
              <a:rPr lang="en-US"/>
              <a:t>Proprietary &amp; Confidential |  abhishek.goyal@thermofisher.com | 07-06-2023</a:t>
            </a:r>
          </a:p>
        </p:txBody>
      </p:sp>
      <p:sp>
        <p:nvSpPr>
          <p:cNvPr id="46" name="Slide Number Placeholder 2">
            <a:extLst>
              <a:ext uri="{FF2B5EF4-FFF2-40B4-BE49-F238E27FC236}">
                <a16:creationId xmlns:a16="http://schemas.microsoft.com/office/drawing/2014/main" id="{8D006509-7DB4-6541-835F-3B6972AE0860}"/>
              </a:ext>
            </a:extLst>
          </p:cNvPr>
          <p:cNvSpPr>
            <a:spLocks noGrp="1"/>
          </p:cNvSpPr>
          <p:nvPr>
            <p:ph type="sldNum" sz="quarter" idx="12"/>
          </p:nvPr>
        </p:nvSpPr>
        <p:spPr>
          <a:xfrm>
            <a:off x="1" y="6553200"/>
            <a:ext cx="304799" cy="304799"/>
          </a:xfrm>
        </p:spPr>
        <p:txBody>
          <a:bodyPr/>
          <a:lstStyle/>
          <a:p>
            <a:fld id="{89006F1E-66CD-4A4B-9370-B4A3080F0E6C}" type="slidenum">
              <a:rPr lang="en-US" smtClean="0"/>
              <a:pPr/>
              <a:t>‹#›</a:t>
            </a:fld>
            <a:endParaRPr lang="en-US"/>
          </a:p>
        </p:txBody>
      </p:sp>
      <p:sp>
        <p:nvSpPr>
          <p:cNvPr id="37" name="Text Placeholder 15">
            <a:extLst>
              <a:ext uri="{FF2B5EF4-FFF2-40B4-BE49-F238E27FC236}">
                <a16:creationId xmlns:a16="http://schemas.microsoft.com/office/drawing/2014/main" id="{108EBC16-514C-7740-843A-F5174EAA96DC}"/>
              </a:ext>
            </a:extLst>
          </p:cNvPr>
          <p:cNvSpPr>
            <a:spLocks noGrp="1"/>
          </p:cNvSpPr>
          <p:nvPr>
            <p:ph type="body" sz="quarter" idx="10" hasCustomPrompt="1"/>
          </p:nvPr>
        </p:nvSpPr>
        <p:spPr>
          <a:xfrm>
            <a:off x="304800" y="3903896"/>
            <a:ext cx="7619999" cy="308120"/>
          </a:xfrm>
          <a:prstGeom prst="rect">
            <a:avLst/>
          </a:prstGeom>
        </p:spPr>
        <p:txBody>
          <a:bodyPr lIns="0" tIns="0" rIns="0" bIns="0" anchor="b"/>
          <a:lstStyle>
            <a:lvl1pPr>
              <a:spcBef>
                <a:spcPts val="0"/>
              </a:spcBef>
              <a:spcAft>
                <a:spcPts val="0"/>
              </a:spcAft>
              <a:buFontTx/>
              <a:buNone/>
              <a:defRPr sz="1600" b="0"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38" name="Title 16">
            <a:extLst>
              <a:ext uri="{FF2B5EF4-FFF2-40B4-BE49-F238E27FC236}">
                <a16:creationId xmlns:a16="http://schemas.microsoft.com/office/drawing/2014/main" id="{124A4A7F-4904-4645-AEF7-28AEBD45D1C3}"/>
              </a:ext>
            </a:extLst>
          </p:cNvPr>
          <p:cNvSpPr>
            <a:spLocks noGrp="1"/>
          </p:cNvSpPr>
          <p:nvPr>
            <p:ph type="title" hasCustomPrompt="1"/>
          </p:nvPr>
        </p:nvSpPr>
        <p:spPr>
          <a:xfrm>
            <a:off x="304801" y="1726100"/>
            <a:ext cx="7619999" cy="2071868"/>
          </a:xfrm>
          <a:prstGeom prst="rect">
            <a:avLst/>
          </a:prstGeom>
          <a:noFill/>
        </p:spPr>
        <p:txBody>
          <a:bodyPr wrap="square" lIns="0" tIns="0" rIns="0" bIns="0" anchor="b">
            <a:noAutofit/>
          </a:bodyPr>
          <a:lstStyle>
            <a:lvl1pPr>
              <a:lnSpc>
                <a:spcPct val="110000"/>
              </a:lnSpc>
              <a:defRPr sz="2800" b="1">
                <a:solidFill>
                  <a:schemeClr val="tx1"/>
                </a:solidFill>
              </a:defRPr>
            </a:lvl1pPr>
          </a:lstStyle>
          <a:p>
            <a:r>
              <a:rPr lang="en-US"/>
              <a:t>Title [28pt Arial Bold] </a:t>
            </a:r>
          </a:p>
        </p:txBody>
      </p:sp>
      <p:sp>
        <p:nvSpPr>
          <p:cNvPr id="39" name="Text Placeholder 15">
            <a:extLst>
              <a:ext uri="{FF2B5EF4-FFF2-40B4-BE49-F238E27FC236}">
                <a16:creationId xmlns:a16="http://schemas.microsoft.com/office/drawing/2014/main" id="{0DF0839E-0C0A-8E4B-9B47-CC686D239594}"/>
              </a:ext>
            </a:extLst>
          </p:cNvPr>
          <p:cNvSpPr>
            <a:spLocks noGrp="1"/>
          </p:cNvSpPr>
          <p:nvPr>
            <p:ph type="body" sz="quarter" idx="14" hasCustomPrompt="1"/>
          </p:nvPr>
        </p:nvSpPr>
        <p:spPr>
          <a:xfrm>
            <a:off x="304800" y="4255834"/>
            <a:ext cx="7619999"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spTree>
    <p:extLst>
      <p:ext uri="{BB962C8B-B14F-4D97-AF65-F5344CB8AC3E}">
        <p14:creationId xmlns:p14="http://schemas.microsoft.com/office/powerpoint/2010/main" val="441640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p:bg>
      <p:bgPr>
        <a:gradFill>
          <a:gsLst>
            <a:gs pos="0">
              <a:schemeClr val="bg1"/>
            </a:gs>
            <a:gs pos="45000">
              <a:schemeClr val="bg1"/>
            </a:gs>
            <a:gs pos="66000">
              <a:schemeClr val="bg2"/>
            </a:gs>
          </a:gsLst>
          <a:lin ang="1080000" scaled="0"/>
        </a:gra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DF2EB01-DB3A-564C-8485-CADA3C9CF3AF}"/>
              </a:ext>
            </a:extLst>
          </p:cNvPr>
          <p:cNvSpPr>
            <a:spLocks noGrp="1"/>
          </p:cNvSpPr>
          <p:nvPr>
            <p:ph type="pic" sz="quarter" idx="11" hasCustomPrompt="1"/>
          </p:nvPr>
        </p:nvSpPr>
        <p:spPr>
          <a:xfrm>
            <a:off x="5560459" y="1"/>
            <a:ext cx="6631541"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dirty="0"/>
            </a:lvl1pPr>
          </a:lstStyle>
          <a:p>
            <a:pPr marR="0" lvl="0" algn="ctr" fontAlgn="auto">
              <a:spcAft>
                <a:spcPts val="0"/>
              </a:spcAft>
              <a:buClrTx/>
              <a:buSzTx/>
              <a:buNone/>
              <a:tabLst/>
            </a:pPr>
            <a:r>
              <a:rPr lang="en-US"/>
              <a:t>Add photo</a:t>
            </a:r>
          </a:p>
        </p:txBody>
      </p:sp>
      <p:grpSp>
        <p:nvGrpSpPr>
          <p:cNvPr id="7" name="Group 6">
            <a:extLst>
              <a:ext uri="{FF2B5EF4-FFF2-40B4-BE49-F238E27FC236}">
                <a16:creationId xmlns:a16="http://schemas.microsoft.com/office/drawing/2014/main" id="{B1F511C6-A535-A245-B123-CC04435D2DAF}"/>
              </a:ext>
            </a:extLst>
          </p:cNvPr>
          <p:cNvGrpSpPr/>
          <p:nvPr userDrawn="1"/>
        </p:nvGrpSpPr>
        <p:grpSpPr>
          <a:xfrm>
            <a:off x="304799" y="0"/>
            <a:ext cx="2427681"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userDrawn="1"/>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11" name="Group 10">
            <a:extLst>
              <a:ext uri="{FF2B5EF4-FFF2-40B4-BE49-F238E27FC236}">
                <a16:creationId xmlns:a16="http://schemas.microsoft.com/office/drawing/2014/main" id="{BD8A84AE-AF33-DF45-94CF-C3F25C5B3C5F}"/>
              </a:ext>
            </a:extLst>
          </p:cNvPr>
          <p:cNvGrpSpPr/>
          <p:nvPr userDrawn="1"/>
        </p:nvGrpSpPr>
        <p:grpSpPr>
          <a:xfrm>
            <a:off x="283193" y="5970590"/>
            <a:ext cx="5053203" cy="441233"/>
            <a:chOff x="5155556" y="6168462"/>
            <a:chExt cx="5053203" cy="441233"/>
          </a:xfrm>
        </p:grpSpPr>
        <p:sp>
          <p:nvSpPr>
            <p:cNvPr id="12" name="TextBox 11">
              <a:extLst>
                <a:ext uri="{FF2B5EF4-FFF2-40B4-BE49-F238E27FC236}">
                  <a16:creationId xmlns:a16="http://schemas.microsoft.com/office/drawing/2014/main" id="{5DF5D896-302C-C647-8B84-3EA145C1337B}"/>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2000">
                  <a:solidFill>
                    <a:schemeClr val="tx1"/>
                  </a:solidFill>
                  <a:latin typeface="Arial"/>
                </a:rPr>
                <a:t>The world leader in serving science</a:t>
              </a:r>
            </a:p>
          </p:txBody>
        </p:sp>
        <p:sp>
          <p:nvSpPr>
            <p:cNvPr id="13" name="Parallelogram 12">
              <a:extLst>
                <a:ext uri="{FF2B5EF4-FFF2-40B4-BE49-F238E27FC236}">
                  <a16:creationId xmlns:a16="http://schemas.microsoft.com/office/drawing/2014/main" id="{9BC00B89-C038-314A-AC65-15CF9FEFA67A}"/>
                </a:ext>
              </a:extLst>
            </p:cNvPr>
            <p:cNvSpPr/>
            <p:nvPr userDrawn="1"/>
          </p:nvSpPr>
          <p:spPr bwMode="auto">
            <a:xfrm>
              <a:off x="5155556" y="6302295"/>
              <a:ext cx="310510" cy="188737"/>
            </a:xfrm>
            <a:prstGeom prst="parallelogram">
              <a:avLst>
                <a:gd name="adj" fmla="val 3184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grpSp>
      <p:sp>
        <p:nvSpPr>
          <p:cNvPr id="17" name="Text Placeholder 15">
            <a:extLst>
              <a:ext uri="{FF2B5EF4-FFF2-40B4-BE49-F238E27FC236}">
                <a16:creationId xmlns:a16="http://schemas.microsoft.com/office/drawing/2014/main" id="{066B560F-B405-E64F-9BDF-0CBAACB3D079}"/>
              </a:ext>
            </a:extLst>
          </p:cNvPr>
          <p:cNvSpPr>
            <a:spLocks noGrp="1"/>
          </p:cNvSpPr>
          <p:nvPr>
            <p:ph type="body" sz="quarter" idx="10" hasCustomPrompt="1"/>
          </p:nvPr>
        </p:nvSpPr>
        <p:spPr>
          <a:xfrm>
            <a:off x="304800" y="3903896"/>
            <a:ext cx="5791199" cy="308120"/>
          </a:xfrm>
          <a:prstGeom prst="rect">
            <a:avLst/>
          </a:prstGeom>
        </p:spPr>
        <p:txBody>
          <a:bodyPr lIns="0" tIns="0" rIns="0" bIns="0" anchor="b"/>
          <a:lstStyle>
            <a:lvl1pPr>
              <a:spcBef>
                <a:spcPts val="0"/>
              </a:spcBef>
              <a:spcAft>
                <a:spcPts val="0"/>
              </a:spcAft>
              <a:buFontTx/>
              <a:buNone/>
              <a:defRPr sz="1600" b="0" baseline="0">
                <a:solidFill>
                  <a:schemeClr val="tx2"/>
                </a:solidFill>
              </a:defRPr>
            </a:lvl1pPr>
            <a:lvl2pPr marL="114300" indent="4763">
              <a:spcAft>
                <a:spcPts val="0"/>
              </a:spcAft>
              <a:buFontTx/>
              <a:buNone/>
              <a:defRPr sz="1400" i="1" baseline="0">
                <a:solidFill>
                  <a:schemeClr val="tx1"/>
                </a:solidFill>
              </a:defRPr>
            </a:lvl2pPr>
          </a:lstStyle>
          <a:p>
            <a:pPr lvl="0"/>
            <a:r>
              <a:rPr lang="en-US"/>
              <a:t>Presenter name [16pt Arial] </a:t>
            </a:r>
          </a:p>
        </p:txBody>
      </p:sp>
      <p:sp>
        <p:nvSpPr>
          <p:cNvPr id="18" name="Title 16">
            <a:extLst>
              <a:ext uri="{FF2B5EF4-FFF2-40B4-BE49-F238E27FC236}">
                <a16:creationId xmlns:a16="http://schemas.microsoft.com/office/drawing/2014/main" id="{98A0AF47-0118-3245-A388-D5866C77A994}"/>
              </a:ext>
            </a:extLst>
          </p:cNvPr>
          <p:cNvSpPr>
            <a:spLocks noGrp="1"/>
          </p:cNvSpPr>
          <p:nvPr>
            <p:ph type="title" hasCustomPrompt="1"/>
          </p:nvPr>
        </p:nvSpPr>
        <p:spPr>
          <a:xfrm>
            <a:off x="304801" y="1726100"/>
            <a:ext cx="5791199" cy="2071868"/>
          </a:xfrm>
          <a:prstGeom prst="rect">
            <a:avLst/>
          </a:prstGeom>
          <a:noFill/>
        </p:spPr>
        <p:txBody>
          <a:bodyPr wrap="square" lIns="0" tIns="0" rIns="0" bIns="0" anchor="b">
            <a:noAutofit/>
          </a:bodyPr>
          <a:lstStyle>
            <a:lvl1pPr>
              <a:lnSpc>
                <a:spcPct val="90000"/>
              </a:lnSpc>
              <a:defRPr sz="2800" b="1">
                <a:solidFill>
                  <a:schemeClr val="tx1"/>
                </a:solidFill>
              </a:defRPr>
            </a:lvl1pPr>
          </a:lstStyle>
          <a:p>
            <a:r>
              <a:rPr lang="en-US"/>
              <a:t>Title [28pt Arial Bold] </a:t>
            </a:r>
          </a:p>
        </p:txBody>
      </p:sp>
      <p:sp>
        <p:nvSpPr>
          <p:cNvPr id="21" name="Footer Placeholder 1">
            <a:extLst>
              <a:ext uri="{FF2B5EF4-FFF2-40B4-BE49-F238E27FC236}">
                <a16:creationId xmlns:a16="http://schemas.microsoft.com/office/drawing/2014/main" id="{0417725A-1D63-8B41-B75E-4A7C276235C4}"/>
              </a:ext>
            </a:extLst>
          </p:cNvPr>
          <p:cNvSpPr>
            <a:spLocks noGrp="1"/>
          </p:cNvSpPr>
          <p:nvPr>
            <p:ph type="ftr" sz="quarter" idx="15"/>
          </p:nvPr>
        </p:nvSpPr>
        <p:spPr>
          <a:xfrm>
            <a:off x="304800" y="6553200"/>
            <a:ext cx="5791200" cy="304799"/>
          </a:xfrm>
        </p:spPr>
        <p:txBody>
          <a:bodyPr/>
          <a:lstStyle/>
          <a:p>
            <a:r>
              <a:rPr lang="en-US"/>
              <a:t>Proprietary &amp; Confidential |  abhishek.goyal@thermofisher.com | 07-06-2023</a:t>
            </a:r>
          </a:p>
        </p:txBody>
      </p:sp>
      <p:sp>
        <p:nvSpPr>
          <p:cNvPr id="22" name="Slide Number Placeholder 2">
            <a:extLst>
              <a:ext uri="{FF2B5EF4-FFF2-40B4-BE49-F238E27FC236}">
                <a16:creationId xmlns:a16="http://schemas.microsoft.com/office/drawing/2014/main" id="{2EFD93CC-9AAB-B446-8966-4FFCA1CA2633}"/>
              </a:ext>
            </a:extLst>
          </p:cNvPr>
          <p:cNvSpPr>
            <a:spLocks noGrp="1"/>
          </p:cNvSpPr>
          <p:nvPr>
            <p:ph type="sldNum" sz="quarter" idx="12"/>
          </p:nvPr>
        </p:nvSpPr>
        <p:spPr>
          <a:xfrm>
            <a:off x="1" y="6553200"/>
            <a:ext cx="304799" cy="304799"/>
          </a:xfrm>
        </p:spPr>
        <p:txBody>
          <a:bodyPr/>
          <a:lstStyle/>
          <a:p>
            <a:fld id="{89006F1E-66CD-4A4B-9370-B4A3080F0E6C}" type="slidenum">
              <a:rPr lang="en-US" smtClean="0"/>
              <a:pPr/>
              <a:t>‹#›</a:t>
            </a:fld>
            <a:endParaRPr lang="en-US"/>
          </a:p>
        </p:txBody>
      </p:sp>
      <p:sp>
        <p:nvSpPr>
          <p:cNvPr id="15" name="Text Placeholder 15">
            <a:extLst>
              <a:ext uri="{FF2B5EF4-FFF2-40B4-BE49-F238E27FC236}">
                <a16:creationId xmlns:a16="http://schemas.microsoft.com/office/drawing/2014/main" id="{DA6AB682-877D-F244-8431-46BA64252685}"/>
              </a:ext>
            </a:extLst>
          </p:cNvPr>
          <p:cNvSpPr>
            <a:spLocks noGrp="1"/>
          </p:cNvSpPr>
          <p:nvPr>
            <p:ph type="body" sz="quarter" idx="14" hasCustomPrompt="1"/>
          </p:nvPr>
        </p:nvSpPr>
        <p:spPr>
          <a:xfrm>
            <a:off x="304801" y="4255834"/>
            <a:ext cx="5791200"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spTree>
    <p:extLst>
      <p:ext uri="{BB962C8B-B14F-4D97-AF65-F5344CB8AC3E}">
        <p14:creationId xmlns:p14="http://schemas.microsoft.com/office/powerpoint/2010/main" val="196519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image">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AE08B2E-D136-8942-AB0C-32CBAFB45A4D}"/>
              </a:ext>
            </a:extLst>
          </p:cNvPr>
          <p:cNvSpPr>
            <a:spLocks noGrp="1"/>
          </p:cNvSpPr>
          <p:nvPr>
            <p:ph type="pic" sz="quarter" idx="11" hasCustomPrompt="1"/>
          </p:nvPr>
        </p:nvSpPr>
        <p:spPr>
          <a:xfrm>
            <a:off x="5560459" y="-1"/>
            <a:ext cx="6631541" cy="6858000"/>
          </a:xfrm>
          <a:custGeom>
            <a:avLst/>
            <a:gdLst>
              <a:gd name="connsiteX0" fmla="*/ 4761301 w 6631541"/>
              <a:gd name="connsiteY0" fmla="*/ 1 h 6858000"/>
              <a:gd name="connsiteX1" fmla="*/ 4761301 w 6631541"/>
              <a:gd name="connsiteY1" fmla="*/ 673805 h 6858000"/>
              <a:gd name="connsiteX2" fmla="*/ 6326740 w 6631541"/>
              <a:gd name="connsiteY2" fmla="*/ 673805 h 6858000"/>
              <a:gd name="connsiteX3" fmla="*/ 6326740 w 6631541"/>
              <a:gd name="connsiteY3" fmla="*/ 1 h 6858000"/>
              <a:gd name="connsiteX4" fmla="*/ 2183862 w 6631541"/>
              <a:gd name="connsiteY4" fmla="*/ 0 h 6858000"/>
              <a:gd name="connsiteX5" fmla="*/ 6631541 w 6631541"/>
              <a:gd name="connsiteY5" fmla="*/ 0 h 6858000"/>
              <a:gd name="connsiteX6" fmla="*/ 6631541 w 6631541"/>
              <a:gd name="connsiteY6" fmla="*/ 6858000 h 6858000"/>
              <a:gd name="connsiteX7" fmla="*/ 0 w 663154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31541" h="6858000">
                <a:moveTo>
                  <a:pt x="4761301" y="1"/>
                </a:moveTo>
                <a:lnTo>
                  <a:pt x="4761301" y="673805"/>
                </a:lnTo>
                <a:lnTo>
                  <a:pt x="6326740" y="673805"/>
                </a:lnTo>
                <a:lnTo>
                  <a:pt x="6326740" y="1"/>
                </a:lnTo>
                <a:close/>
                <a:moveTo>
                  <a:pt x="2183862" y="0"/>
                </a:moveTo>
                <a:lnTo>
                  <a:pt x="6631541" y="0"/>
                </a:lnTo>
                <a:lnTo>
                  <a:pt x="6631541" y="6858000"/>
                </a:lnTo>
                <a:lnTo>
                  <a:pt x="0" y="6858000"/>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dirty="0"/>
            </a:lvl1pPr>
          </a:lstStyle>
          <a:p>
            <a:pPr marR="0" lvl="0" algn="ctr" fontAlgn="auto">
              <a:spcAft>
                <a:spcPts val="0"/>
              </a:spcAft>
              <a:buClrTx/>
              <a:buSzTx/>
              <a:buNone/>
              <a:tabLst/>
            </a:pPr>
            <a:r>
              <a:rPr lang="en-US"/>
              <a:t>Add photo</a:t>
            </a:r>
          </a:p>
        </p:txBody>
      </p:sp>
      <p:sp>
        <p:nvSpPr>
          <p:cNvPr id="12" name="Slide Number Placeholder 11">
            <a:extLst>
              <a:ext uri="{FF2B5EF4-FFF2-40B4-BE49-F238E27FC236}">
                <a16:creationId xmlns:a16="http://schemas.microsoft.com/office/drawing/2014/main" id="{47161BDA-83E9-E143-BE27-DC11E94DC4B5}"/>
              </a:ext>
            </a:extLst>
          </p:cNvPr>
          <p:cNvSpPr>
            <a:spLocks noGrp="1"/>
          </p:cNvSpPr>
          <p:nvPr>
            <p:ph type="sldNum" sz="quarter" idx="10"/>
          </p:nvPr>
        </p:nvSpPr>
        <p:spPr/>
        <p:txBody>
          <a:bodyPr lIns="0" tIns="0" rIns="0" bIns="0"/>
          <a:lstStyle/>
          <a:p>
            <a:fld id="{89006F1E-66CD-4A4B-9370-B4A3080F0E6C}" type="slidenum">
              <a:rPr lang="en-US" smtClean="0"/>
              <a:pPr/>
              <a:t>‹#›</a:t>
            </a:fld>
            <a:endParaRPr lang="en-US"/>
          </a:p>
        </p:txBody>
      </p:sp>
      <p:sp>
        <p:nvSpPr>
          <p:cNvPr id="17" name="Title 16">
            <a:extLst>
              <a:ext uri="{FF2B5EF4-FFF2-40B4-BE49-F238E27FC236}">
                <a16:creationId xmlns:a16="http://schemas.microsoft.com/office/drawing/2014/main" id="{FB477BD4-B3C4-0245-87E7-210A11A609FB}"/>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A45E3DEE-D37C-1D48-B059-905D05A3A480}"/>
              </a:ext>
            </a:extLst>
          </p:cNvPr>
          <p:cNvSpPr>
            <a:spLocks noGrp="1"/>
          </p:cNvSpPr>
          <p:nvPr>
            <p:ph type="ftr" sz="quarter" idx="12"/>
          </p:nvPr>
        </p:nvSpPr>
        <p:spPr>
          <a:xfrm>
            <a:off x="304799" y="6553201"/>
            <a:ext cx="57912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abhishek.goyal@thermofisher.com | 07-06-2023</a:t>
            </a:r>
          </a:p>
        </p:txBody>
      </p:sp>
      <p:sp>
        <p:nvSpPr>
          <p:cNvPr id="8" name="Content Placeholder 3">
            <a:extLst>
              <a:ext uri="{FF2B5EF4-FFF2-40B4-BE49-F238E27FC236}">
                <a16:creationId xmlns:a16="http://schemas.microsoft.com/office/drawing/2014/main" id="{E78B1B2E-3D55-0E40-BE78-DE19E0E78115}"/>
              </a:ext>
            </a:extLst>
          </p:cNvPr>
          <p:cNvSpPr>
            <a:spLocks noGrp="1"/>
          </p:cNvSpPr>
          <p:nvPr>
            <p:ph sz="quarter" idx="14"/>
          </p:nvPr>
        </p:nvSpPr>
        <p:spPr>
          <a:xfrm>
            <a:off x="304800" y="1447800"/>
            <a:ext cx="5791200" cy="4607954"/>
          </a:xfrm>
          <a:prstGeom prst="rect">
            <a:avLst/>
          </a:prstGeom>
        </p:spPr>
        <p:txBody>
          <a:bodyPr vert="horz" lIns="0" tIns="0" rIns="0" bIns="0" rtlCol="0" anchor="ctr" anchorCtr="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13AD51C-A540-614E-BCCA-04DD383D383F}"/>
              </a:ext>
            </a:extLst>
          </p:cNvPr>
          <p:cNvSpPr>
            <a:spLocks noGrp="1"/>
          </p:cNvSpPr>
          <p:nvPr>
            <p:ph type="body" sz="quarter" idx="15" hasCustomPrompt="1"/>
          </p:nvPr>
        </p:nvSpPr>
        <p:spPr>
          <a:xfrm>
            <a:off x="304798" y="6055756"/>
            <a:ext cx="5255662"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0" name="Text Placeholder 7">
            <a:extLst>
              <a:ext uri="{FF2B5EF4-FFF2-40B4-BE49-F238E27FC236}">
                <a16:creationId xmlns:a16="http://schemas.microsoft.com/office/drawing/2014/main" id="{C408A322-1049-7D40-BE0C-3E8E57A90330}"/>
              </a:ext>
            </a:extLst>
          </p:cNvPr>
          <p:cNvSpPr>
            <a:spLocks noGrp="1"/>
          </p:cNvSpPr>
          <p:nvPr>
            <p:ph type="body" sz="quarter" idx="16"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2163995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No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D351-FB49-4649-BD51-7F2228F8A18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 Placeholder 7">
            <a:extLst>
              <a:ext uri="{FF2B5EF4-FFF2-40B4-BE49-F238E27FC236}">
                <a16:creationId xmlns:a16="http://schemas.microsoft.com/office/drawing/2014/main" id="{AC6D37E8-5E1B-4025-9CB6-9AADD0B2F568}"/>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7" name="Text Placeholder 7">
            <a:extLst>
              <a:ext uri="{FF2B5EF4-FFF2-40B4-BE49-F238E27FC236}">
                <a16:creationId xmlns:a16="http://schemas.microsoft.com/office/drawing/2014/main" id="{C1053C4D-3245-41E9-BC79-2133D6EFE62D}"/>
              </a:ext>
            </a:extLst>
          </p:cNvPr>
          <p:cNvSpPr>
            <a:spLocks noGrp="1"/>
          </p:cNvSpPr>
          <p:nvPr>
            <p:ph type="body" sz="quarter" idx="12" hasCustomPrompt="1"/>
          </p:nvPr>
        </p:nvSpPr>
        <p:spPr>
          <a:xfrm>
            <a:off x="304797" y="6055756"/>
            <a:ext cx="11582401"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8" name="Slide Number Placeholder 11">
            <a:extLst>
              <a:ext uri="{FF2B5EF4-FFF2-40B4-BE49-F238E27FC236}">
                <a16:creationId xmlns:a16="http://schemas.microsoft.com/office/drawing/2014/main" id="{43FDEDB6-CE04-F84B-AAD3-991730DCA9C0}"/>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9" name="Footer Placeholder 1">
            <a:extLst>
              <a:ext uri="{FF2B5EF4-FFF2-40B4-BE49-F238E27FC236}">
                <a16:creationId xmlns:a16="http://schemas.microsoft.com/office/drawing/2014/main" id="{D91B50C1-7025-B243-9430-602CDE810AAB}"/>
              </a:ext>
            </a:extLst>
          </p:cNvPr>
          <p:cNvSpPr>
            <a:spLocks noGrp="1"/>
          </p:cNvSpPr>
          <p:nvPr>
            <p:ph type="ftr" sz="quarter" idx="13"/>
          </p:nvPr>
        </p:nvSpPr>
        <p:spPr>
          <a:xfrm>
            <a:off x="304799" y="6553201"/>
            <a:ext cx="57912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abhishek.goyal@thermofisher.com | 07-06-2023</a:t>
            </a:r>
          </a:p>
        </p:txBody>
      </p:sp>
    </p:spTree>
    <p:extLst>
      <p:ext uri="{BB962C8B-B14F-4D97-AF65-F5344CB8AC3E}">
        <p14:creationId xmlns:p14="http://schemas.microsoft.com/office/powerpoint/2010/main" val="227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744">
          <p15:clr>
            <a:srgbClr val="FBAE40"/>
          </p15:clr>
        </p15:guide>
        <p15:guide id="3" pos="39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p>
            <a:r>
              <a:rPr lang="en-US"/>
              <a:t>Click to edit Master title style</a:t>
            </a:r>
          </a:p>
        </p:txBody>
      </p:sp>
      <p:sp>
        <p:nvSpPr>
          <p:cNvPr id="5" name="Slide Number Placeholder 11">
            <a:extLst>
              <a:ext uri="{FF2B5EF4-FFF2-40B4-BE49-F238E27FC236}">
                <a16:creationId xmlns:a16="http://schemas.microsoft.com/office/drawing/2014/main" id="{0D25D28A-A5EB-C240-A997-149159566C62}"/>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6" name="Footer Placeholder 1">
            <a:extLst>
              <a:ext uri="{FF2B5EF4-FFF2-40B4-BE49-F238E27FC236}">
                <a16:creationId xmlns:a16="http://schemas.microsoft.com/office/drawing/2014/main" id="{EF39BEC2-E111-4A4B-836F-3D8401524587}"/>
              </a:ext>
            </a:extLst>
          </p:cNvPr>
          <p:cNvSpPr>
            <a:spLocks noGrp="1"/>
          </p:cNvSpPr>
          <p:nvPr>
            <p:ph type="ftr" sz="quarter" idx="12"/>
          </p:nvPr>
        </p:nvSpPr>
        <p:spPr>
          <a:xfrm>
            <a:off x="304799" y="6553201"/>
            <a:ext cx="57912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abhishek.goyal@thermofisher.com | 07-06-2023</a:t>
            </a:r>
          </a:p>
        </p:txBody>
      </p:sp>
      <p:sp>
        <p:nvSpPr>
          <p:cNvPr id="8" name="Text Placeholder 7">
            <a:extLst>
              <a:ext uri="{FF2B5EF4-FFF2-40B4-BE49-F238E27FC236}">
                <a16:creationId xmlns:a16="http://schemas.microsoft.com/office/drawing/2014/main" id="{2A4CF7CB-ACF9-2E40-8360-1F09EA0AC0AC}"/>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
        <p:nvSpPr>
          <p:cNvPr id="10" name="Text Placeholder 7">
            <a:extLst>
              <a:ext uri="{FF2B5EF4-FFF2-40B4-BE49-F238E27FC236}">
                <a16:creationId xmlns:a16="http://schemas.microsoft.com/office/drawing/2014/main" id="{EE5F834C-5A08-DA4E-82E7-AC5A7A2CC796}"/>
              </a:ext>
            </a:extLst>
          </p:cNvPr>
          <p:cNvSpPr>
            <a:spLocks noGrp="1"/>
          </p:cNvSpPr>
          <p:nvPr>
            <p:ph type="body" sz="quarter" idx="13" hasCustomPrompt="1"/>
          </p:nvPr>
        </p:nvSpPr>
        <p:spPr>
          <a:xfrm>
            <a:off x="304797" y="6055756"/>
            <a:ext cx="11582401"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7" name="Content Placeholder 6">
            <a:extLst>
              <a:ext uri="{FF2B5EF4-FFF2-40B4-BE49-F238E27FC236}">
                <a16:creationId xmlns:a16="http://schemas.microsoft.com/office/drawing/2014/main" id="{AFD7366D-1388-3D45-9C8A-11D05A5A4315}"/>
              </a:ext>
            </a:extLst>
          </p:cNvPr>
          <p:cNvSpPr>
            <a:spLocks noGrp="1"/>
          </p:cNvSpPr>
          <p:nvPr>
            <p:ph sz="quarter" idx="14"/>
          </p:nvPr>
        </p:nvSpPr>
        <p:spPr>
          <a:xfrm>
            <a:off x="300038" y="1447800"/>
            <a:ext cx="11587162"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7817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p>
            <a:r>
              <a:rPr lang="en-US"/>
              <a:t>Click to edit Master title style</a:t>
            </a:r>
          </a:p>
        </p:txBody>
      </p:sp>
      <p:sp>
        <p:nvSpPr>
          <p:cNvPr id="6" name="Slide Number Placeholder 11">
            <a:extLst>
              <a:ext uri="{FF2B5EF4-FFF2-40B4-BE49-F238E27FC236}">
                <a16:creationId xmlns:a16="http://schemas.microsoft.com/office/drawing/2014/main" id="{CA35970F-C7C4-F346-8F9C-43C9A251063B}"/>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a:p>
        </p:txBody>
      </p:sp>
      <p:sp>
        <p:nvSpPr>
          <p:cNvPr id="7" name="Footer Placeholder 1">
            <a:extLst>
              <a:ext uri="{FF2B5EF4-FFF2-40B4-BE49-F238E27FC236}">
                <a16:creationId xmlns:a16="http://schemas.microsoft.com/office/drawing/2014/main" id="{CE9EC605-3413-1E4D-96BF-ECCB56711FD5}"/>
              </a:ext>
            </a:extLst>
          </p:cNvPr>
          <p:cNvSpPr>
            <a:spLocks noGrp="1"/>
          </p:cNvSpPr>
          <p:nvPr>
            <p:ph type="ftr" sz="quarter" idx="13"/>
          </p:nvPr>
        </p:nvSpPr>
        <p:spPr>
          <a:xfrm>
            <a:off x="304799" y="6553201"/>
            <a:ext cx="57912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abhishek.goyal@thermofisher.com | 07-06-2023</a:t>
            </a:r>
          </a:p>
        </p:txBody>
      </p:sp>
      <p:sp>
        <p:nvSpPr>
          <p:cNvPr id="8" name="Text Placeholder 7">
            <a:extLst>
              <a:ext uri="{FF2B5EF4-FFF2-40B4-BE49-F238E27FC236}">
                <a16:creationId xmlns:a16="http://schemas.microsoft.com/office/drawing/2014/main" id="{FE813D60-49DC-CC4E-8912-23F1B67BB019}"/>
              </a:ext>
            </a:extLst>
          </p:cNvPr>
          <p:cNvSpPr>
            <a:spLocks noGrp="1"/>
          </p:cNvSpPr>
          <p:nvPr>
            <p:ph type="body" sz="quarter" idx="14" hasCustomPrompt="1"/>
          </p:nvPr>
        </p:nvSpPr>
        <p:spPr>
          <a:xfrm>
            <a:off x="304797" y="6055756"/>
            <a:ext cx="11582400"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a:t>Source notes</a:t>
            </a:r>
          </a:p>
        </p:txBody>
      </p:sp>
      <p:sp>
        <p:nvSpPr>
          <p:cNvPr id="12" name="Content Placeholder 3">
            <a:extLst>
              <a:ext uri="{FF2B5EF4-FFF2-40B4-BE49-F238E27FC236}">
                <a16:creationId xmlns:a16="http://schemas.microsoft.com/office/drawing/2014/main" id="{D38D7C33-9A72-7247-9B25-82BE39794E09}"/>
              </a:ext>
            </a:extLst>
          </p:cNvPr>
          <p:cNvSpPr>
            <a:spLocks noGrp="1"/>
          </p:cNvSpPr>
          <p:nvPr>
            <p:ph sz="quarter" idx="16"/>
          </p:nvPr>
        </p:nvSpPr>
        <p:spPr>
          <a:xfrm>
            <a:off x="304800" y="1447800"/>
            <a:ext cx="5638796" cy="4607954"/>
          </a:xfrm>
          <a:prstGeom prst="rect">
            <a:avLst/>
          </a:prstGeom>
        </p:spPr>
        <p:txBody>
          <a:bodyPr vert="horz" lIns="0" tIns="0" rIns="0" bIns="0" rtlCol="0">
            <a:noAutofit/>
          </a:bodyPr>
          <a:lstStyle>
            <a:lvl1pPr marL="342900" indent="-342900">
              <a:buFont typeface="Arial" panose="020B0604020202020204" pitchFamily="34" charset="0"/>
              <a:buChar cha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4109D056-DC1B-0D4A-8CCD-D716570C884F}"/>
              </a:ext>
            </a:extLst>
          </p:cNvPr>
          <p:cNvSpPr>
            <a:spLocks noGrp="1"/>
          </p:cNvSpPr>
          <p:nvPr>
            <p:ph sz="quarter" idx="17"/>
          </p:nvPr>
        </p:nvSpPr>
        <p:spPr>
          <a:xfrm>
            <a:off x="6248398" y="1447800"/>
            <a:ext cx="5638799" cy="4607954"/>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95884C43-267B-8949-85E3-D9171D3F9D13}"/>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2295647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1" y="304799"/>
            <a:ext cx="9753600" cy="381001"/>
          </a:xfrm>
          <a:prstGeom prst="rect">
            <a:avLst/>
          </a:prstGeom>
        </p:spPr>
        <p:txBody>
          <a:bodyPr vert="horz" wrap="square" lIns="0" tIns="0" rIns="0" bIns="0" rtlCol="0" anchor="t" anchorCtr="0">
            <a:noAutofit/>
          </a:bodyPr>
          <a:lstStyle/>
          <a:p>
            <a:r>
              <a:rPr lang="en-US"/>
              <a:t>Slide title [28pt Arial Bold]</a:t>
            </a:r>
          </a:p>
        </p:txBody>
      </p:sp>
      <p:grpSp>
        <p:nvGrpSpPr>
          <p:cNvPr id="7" name="Group 6">
            <a:extLst>
              <a:ext uri="{FF2B5EF4-FFF2-40B4-BE49-F238E27FC236}">
                <a16:creationId xmlns:a16="http://schemas.microsoft.com/office/drawing/2014/main" id="{C54DB860-41E2-E04B-ABD0-6BA4D570E7A0}"/>
              </a:ext>
            </a:extLst>
          </p:cNvPr>
          <p:cNvGrpSpPr/>
          <p:nvPr userDrawn="1"/>
        </p:nvGrpSpPr>
        <p:grpSpPr>
          <a:xfrm>
            <a:off x="10295372" y="0"/>
            <a:ext cx="1591826" cy="694426"/>
            <a:chOff x="-20628" y="0"/>
            <a:chExt cx="2488951" cy="1085792"/>
          </a:xfrm>
        </p:grpSpPr>
        <p:sp>
          <p:nvSpPr>
            <p:cNvPr id="8" name="Parallelogram 7">
              <a:extLst>
                <a:ext uri="{FF2B5EF4-FFF2-40B4-BE49-F238E27FC236}">
                  <a16:creationId xmlns:a16="http://schemas.microsoft.com/office/drawing/2014/main" id="{A441B466-B52D-0443-BF86-D267F733A465}"/>
                </a:ext>
              </a:extLst>
            </p:cNvPr>
            <p:cNvSpPr/>
            <p:nvPr userDrawn="1"/>
          </p:nvSpPr>
          <p:spPr bwMode="auto">
            <a:xfrm>
              <a:off x="-20628" y="0"/>
              <a:ext cx="2488951" cy="1085792"/>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a:latin typeface="Arial" pitchFamily="124" charset="0"/>
                </a:rPr>
                <a:t>               </a:t>
              </a:r>
            </a:p>
          </p:txBody>
        </p:sp>
        <p:pic>
          <p:nvPicPr>
            <p:cNvPr id="9" name="Picture 8">
              <a:extLst>
                <a:ext uri="{FF2B5EF4-FFF2-40B4-BE49-F238E27FC236}">
                  <a16:creationId xmlns:a16="http://schemas.microsoft.com/office/drawing/2014/main" id="{2CE94B44-7208-0848-80E7-7165E7D106A8}"/>
                </a:ext>
              </a:extLst>
            </p:cNvPr>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sp>
        <p:nvSpPr>
          <p:cNvPr id="17" name="Slide Number Placeholder 16">
            <a:extLst>
              <a:ext uri="{FF2B5EF4-FFF2-40B4-BE49-F238E27FC236}">
                <a16:creationId xmlns:a16="http://schemas.microsoft.com/office/drawing/2014/main" id="{F0B13DE1-DE5F-D844-BE5C-AEBBEC35CBB8}"/>
              </a:ext>
            </a:extLst>
          </p:cNvPr>
          <p:cNvSpPr>
            <a:spLocks noGrp="1"/>
          </p:cNvSpPr>
          <p:nvPr>
            <p:ph type="sldNum" sz="quarter" idx="4"/>
          </p:nvPr>
        </p:nvSpPr>
        <p:spPr>
          <a:xfrm>
            <a:off x="1" y="6553200"/>
            <a:ext cx="304799" cy="304799"/>
          </a:xfrm>
          <a:prstGeom prst="rect">
            <a:avLst/>
          </a:prstGeom>
        </p:spPr>
        <p:txBody>
          <a:bodyPr vert="horz" lIns="0" tIns="0" rIns="0" bIns="0" rtlCol="0" anchor="ctr"/>
          <a:lstStyle>
            <a:lvl1pPr algn="ctr">
              <a:defRPr sz="1000">
                <a:solidFill>
                  <a:schemeClr val="accent5"/>
                </a:solidFill>
              </a:defRPr>
            </a:lvl1pPr>
          </a:lstStyle>
          <a:p>
            <a:fld id="{89006F1E-66CD-4A4B-9370-B4A3080F0E6C}" type="slidenum">
              <a:rPr lang="en-US" smtClean="0"/>
              <a:pPr/>
              <a:t>‹#›</a:t>
            </a:fld>
            <a:endParaRPr lang="en-US"/>
          </a:p>
        </p:txBody>
      </p:sp>
      <p:sp>
        <p:nvSpPr>
          <p:cNvPr id="3" name="Footer Placeholder 2">
            <a:extLst>
              <a:ext uri="{FF2B5EF4-FFF2-40B4-BE49-F238E27FC236}">
                <a16:creationId xmlns:a16="http://schemas.microsoft.com/office/drawing/2014/main" id="{586EC55D-6678-BB4B-BDDC-58D10FF57EC3}"/>
              </a:ext>
            </a:extLst>
          </p:cNvPr>
          <p:cNvSpPr>
            <a:spLocks noGrp="1"/>
          </p:cNvSpPr>
          <p:nvPr>
            <p:ph type="ftr" sz="quarter" idx="3"/>
          </p:nvPr>
        </p:nvSpPr>
        <p:spPr>
          <a:xfrm>
            <a:off x="304799" y="6553200"/>
            <a:ext cx="5791201" cy="304799"/>
          </a:xfrm>
          <a:prstGeom prst="rect">
            <a:avLst/>
          </a:prstGeom>
        </p:spPr>
        <p:txBody>
          <a:bodyPr vert="horz" lIns="91440" tIns="45720" rIns="91440" bIns="45720" rtlCol="0" anchor="ctr"/>
          <a:lstStyle>
            <a:lvl1pPr algn="l">
              <a:defRPr lang="en-US" sz="800" kern="1200">
                <a:solidFill>
                  <a:schemeClr val="accent5"/>
                </a:solidFill>
                <a:latin typeface="+mn-lt"/>
                <a:ea typeface="+mn-ea"/>
                <a:cs typeface="+mn-cs"/>
              </a:defRPr>
            </a:lvl1pPr>
          </a:lstStyle>
          <a:p>
            <a:r>
              <a:rPr lang="en-US"/>
              <a:t>Proprietary &amp; Confidential |  abhishek.goyal@thermofisher.com | 07-06-2023</a:t>
            </a:r>
          </a:p>
        </p:txBody>
      </p:sp>
      <p:sp>
        <p:nvSpPr>
          <p:cNvPr id="4" name="Text Placeholder 3">
            <a:extLst>
              <a:ext uri="{FF2B5EF4-FFF2-40B4-BE49-F238E27FC236}">
                <a16:creationId xmlns:a16="http://schemas.microsoft.com/office/drawing/2014/main" id="{F00A9AC8-05E2-9846-9B67-40D61264EC3C}"/>
              </a:ext>
            </a:extLst>
          </p:cNvPr>
          <p:cNvSpPr>
            <a:spLocks noGrp="1"/>
          </p:cNvSpPr>
          <p:nvPr>
            <p:ph type="body" idx="1"/>
          </p:nvPr>
        </p:nvSpPr>
        <p:spPr>
          <a:xfrm>
            <a:off x="304800" y="876300"/>
            <a:ext cx="11582398" cy="53006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spTree>
    <p:extLst>
      <p:ext uri="{BB962C8B-B14F-4D97-AF65-F5344CB8AC3E}">
        <p14:creationId xmlns:p14="http://schemas.microsoft.com/office/powerpoint/2010/main" val="557523238"/>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69"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 id="2147484063" r:id="rId13"/>
    <p:sldLayoutId id="2147484068" r:id="rId14"/>
    <p:sldLayoutId id="2147484064" r:id="rId15"/>
    <p:sldLayoutId id="2147484065" r:id="rId16"/>
    <p:sldLayoutId id="2147484066" r:id="rId17"/>
    <p:sldLayoutId id="2147484067" r:id="rId18"/>
  </p:sldLayoutIdLst>
  <p:hf hdr="0" dt="0"/>
  <p:txStyles>
    <p:title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p:titleStyle>
    <p:bodyStyle>
      <a:lvl1pPr marL="287338" indent="-287338"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19113" marR="0" indent="-284163"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692150" marR="0" indent="-22860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79500" marR="0" indent="-157163"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15:clr>
            <a:srgbClr val="F26B43"/>
          </p15:clr>
        </p15:guide>
        <p15:guide id="4" pos="7488">
          <p15:clr>
            <a:srgbClr val="F26B43"/>
          </p15:clr>
        </p15:guide>
        <p15:guide id="7" pos="5184">
          <p15:clr>
            <a:srgbClr val="F26B43"/>
          </p15:clr>
        </p15:guide>
        <p15:guide id="8" pos="2496">
          <p15:clr>
            <a:srgbClr val="F26B43"/>
          </p15:clr>
        </p15:guide>
        <p15:guide id="9" pos="192">
          <p15:clr>
            <a:srgbClr val="F26B43"/>
          </p15:clr>
        </p15:guide>
        <p15:guide id="10" pos="2688">
          <p15:clr>
            <a:srgbClr val="F26B43"/>
          </p15:clr>
        </p15:guide>
        <p15:guide id="11" orient="horz" pos="4128">
          <p15:clr>
            <a:srgbClr val="F26B43"/>
          </p15:clr>
        </p15:guide>
        <p15:guide id="12" pos="3840">
          <p15:clr>
            <a:srgbClr val="F26B43"/>
          </p15:clr>
        </p15:guide>
        <p15:guide id="13" pos="4992">
          <p15:clr>
            <a:srgbClr val="F26B43"/>
          </p15:clr>
        </p15:guide>
        <p15:guide id="14" orient="horz" pos="432">
          <p15:clr>
            <a:srgbClr val="F26B43"/>
          </p15:clr>
        </p15:guide>
        <p15:guide id="15" orient="horz" pos="552">
          <p15:clr>
            <a:srgbClr val="F26B43"/>
          </p15:clr>
        </p15:guide>
        <p15:guide id="16" orient="horz" pos="792">
          <p15:clr>
            <a:srgbClr val="F26B43"/>
          </p15:clr>
        </p15:guide>
        <p15:guide id="17" orient="horz" pos="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35.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jpe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25.jpe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jpeg"/><Relationship Id="rId9" Type="http://schemas.openxmlformats.org/officeDocument/2006/relationships/image" Target="../media/image28.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ußzeilenplatzhalter 3">
            <a:extLst>
              <a:ext uri="{FF2B5EF4-FFF2-40B4-BE49-F238E27FC236}">
                <a16:creationId xmlns:a16="http://schemas.microsoft.com/office/drawing/2014/main" id="{BAED57D0-0CBE-4351-8C66-E4C1FADD5460}"/>
              </a:ext>
            </a:extLst>
          </p:cNvPr>
          <p:cNvSpPr>
            <a:spLocks noGrp="1"/>
          </p:cNvSpPr>
          <p:nvPr>
            <p:ph type="ftr" sz="quarter" idx="11"/>
          </p:nvPr>
        </p:nvSpPr>
        <p:spPr/>
        <p:txBody>
          <a:bodyPr/>
          <a:lstStyle/>
          <a:p>
            <a:r>
              <a:rPr lang="en-US">
                <a:ea typeface="MS PGothic" panose="020B0600070205080204" pitchFamily="34" charset="-128"/>
              </a:rPr>
              <a:t>Proprietary &amp; Confidential |  </a:t>
            </a:r>
            <a:r>
              <a:rPr lang="en-US" err="1">
                <a:ea typeface="MS PGothic" panose="020B0600070205080204" pitchFamily="34" charset="-128"/>
              </a:rPr>
              <a:t>abhishek.goyal@thermofisher.com</a:t>
            </a:r>
            <a:r>
              <a:rPr lang="en-US">
                <a:ea typeface="MS PGothic" panose="020B0600070205080204" pitchFamily="34" charset="-128"/>
              </a:rPr>
              <a:t> | 07-06-2023</a:t>
            </a:r>
          </a:p>
        </p:txBody>
      </p:sp>
      <p:sp>
        <p:nvSpPr>
          <p:cNvPr id="3" name="Foliennummernplatzhalter 2">
            <a:extLst>
              <a:ext uri="{FF2B5EF4-FFF2-40B4-BE49-F238E27FC236}">
                <a16:creationId xmlns:a16="http://schemas.microsoft.com/office/drawing/2014/main" id="{4CB7A695-2E5B-42F7-8E38-2F61968A72CB}"/>
              </a:ext>
            </a:extLst>
          </p:cNvPr>
          <p:cNvSpPr>
            <a:spLocks noGrp="1"/>
          </p:cNvSpPr>
          <p:nvPr>
            <p:ph type="sldNum" sz="quarter" idx="12"/>
          </p:nvPr>
        </p:nvSpPr>
        <p:spPr/>
        <p:txBody>
          <a:bodyPr/>
          <a:lstStyle/>
          <a:p>
            <a:fld id="{89006F1E-66CD-4A4B-9370-B4A3080F0E6C}" type="slidenum">
              <a:rPr lang="en-US" smtClean="0"/>
              <a:pPr/>
              <a:t>1</a:t>
            </a:fld>
            <a:endParaRPr lang="en-US"/>
          </a:p>
        </p:txBody>
      </p:sp>
      <p:sp>
        <p:nvSpPr>
          <p:cNvPr id="16" name="Textplatzhalter 15">
            <a:extLst>
              <a:ext uri="{FF2B5EF4-FFF2-40B4-BE49-F238E27FC236}">
                <a16:creationId xmlns:a16="http://schemas.microsoft.com/office/drawing/2014/main" id="{7040753F-D041-41EB-A299-6D66A92A372D}"/>
              </a:ext>
            </a:extLst>
          </p:cNvPr>
          <p:cNvSpPr>
            <a:spLocks noGrp="1"/>
          </p:cNvSpPr>
          <p:nvPr>
            <p:ph type="body" sz="quarter" idx="10"/>
          </p:nvPr>
        </p:nvSpPr>
        <p:spPr/>
        <p:txBody>
          <a:bodyPr/>
          <a:lstStyle/>
          <a:p>
            <a:r>
              <a:rPr lang="de-DE"/>
              <a:t>Abhishek </a:t>
            </a:r>
            <a:r>
              <a:rPr lang="de-DE" err="1"/>
              <a:t>Goyal</a:t>
            </a:r>
            <a:r>
              <a:rPr lang="de-DE"/>
              <a:t> and </a:t>
            </a:r>
            <a:r>
              <a:rPr lang="de-DE" err="1"/>
              <a:t>Mihika</a:t>
            </a:r>
            <a:r>
              <a:rPr lang="de-DE"/>
              <a:t> Jain</a:t>
            </a:r>
          </a:p>
        </p:txBody>
      </p:sp>
      <p:sp>
        <p:nvSpPr>
          <p:cNvPr id="15" name="Titel 14">
            <a:extLst>
              <a:ext uri="{FF2B5EF4-FFF2-40B4-BE49-F238E27FC236}">
                <a16:creationId xmlns:a16="http://schemas.microsoft.com/office/drawing/2014/main" id="{FE766F01-85E7-4218-8DCC-B05C3F375C66}"/>
              </a:ext>
            </a:extLst>
          </p:cNvPr>
          <p:cNvSpPr>
            <a:spLocks noGrp="1"/>
          </p:cNvSpPr>
          <p:nvPr>
            <p:ph type="title"/>
          </p:nvPr>
        </p:nvSpPr>
        <p:spPr/>
        <p:txBody>
          <a:bodyPr/>
          <a:lstStyle/>
          <a:p>
            <a:r>
              <a:rPr lang="de-DE" err="1"/>
              <a:t>AutoML</a:t>
            </a:r>
            <a:r>
              <a:rPr lang="de-DE"/>
              <a:t> Evaluation</a:t>
            </a:r>
          </a:p>
        </p:txBody>
      </p:sp>
      <p:sp>
        <p:nvSpPr>
          <p:cNvPr id="17" name="Textplatzhalter 16">
            <a:extLst>
              <a:ext uri="{FF2B5EF4-FFF2-40B4-BE49-F238E27FC236}">
                <a16:creationId xmlns:a16="http://schemas.microsoft.com/office/drawing/2014/main" id="{139D3992-A7B1-4C80-828A-46BF0C0D3F34}"/>
              </a:ext>
            </a:extLst>
          </p:cNvPr>
          <p:cNvSpPr>
            <a:spLocks noGrp="1"/>
          </p:cNvSpPr>
          <p:nvPr>
            <p:ph type="body" sz="quarter" idx="14"/>
          </p:nvPr>
        </p:nvSpPr>
        <p:spPr/>
        <p:txBody>
          <a:bodyPr/>
          <a:lstStyle/>
          <a:p>
            <a:r>
              <a:rPr lang="de-DE"/>
              <a:t>7th June, 2023.</a:t>
            </a:r>
          </a:p>
        </p:txBody>
      </p:sp>
    </p:spTree>
    <p:extLst>
      <p:ext uri="{BB962C8B-B14F-4D97-AF65-F5344CB8AC3E}">
        <p14:creationId xmlns:p14="http://schemas.microsoft.com/office/powerpoint/2010/main" val="3872471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4000">
              <a:schemeClr val="bg1"/>
            </a:gs>
            <a:gs pos="100000">
              <a:schemeClr val="bg2"/>
            </a:gs>
          </a:gsLst>
          <a:lin ang="108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AFC0F-73C3-A874-6C71-A5933847D7B7}"/>
              </a:ext>
            </a:extLst>
          </p:cNvPr>
          <p:cNvSpPr>
            <a:spLocks noGrp="1"/>
          </p:cNvSpPr>
          <p:nvPr>
            <p:ph type="title"/>
          </p:nvPr>
        </p:nvSpPr>
        <p:spPr/>
        <p:txBody>
          <a:bodyPr/>
          <a:lstStyle/>
          <a:p>
            <a:r>
              <a:rPr lang="en-US"/>
              <a:t>Vendor Evaluations</a:t>
            </a:r>
          </a:p>
        </p:txBody>
      </p:sp>
      <p:sp>
        <p:nvSpPr>
          <p:cNvPr id="3" name="Slide Number Placeholder 2">
            <a:extLst>
              <a:ext uri="{FF2B5EF4-FFF2-40B4-BE49-F238E27FC236}">
                <a16:creationId xmlns:a16="http://schemas.microsoft.com/office/drawing/2014/main" id="{40317A0A-5876-8B01-73E8-EC0A90EF5DA8}"/>
              </a:ext>
            </a:extLst>
          </p:cNvPr>
          <p:cNvSpPr>
            <a:spLocks noGrp="1"/>
          </p:cNvSpPr>
          <p:nvPr>
            <p:ph type="sldNum" sz="quarter" idx="10"/>
          </p:nvPr>
        </p:nvSpPr>
        <p:spPr/>
        <p:txBody>
          <a:bodyPr/>
          <a:lstStyle/>
          <a:p>
            <a:fld id="{89006F1E-66CD-4A4B-9370-B4A3080F0E6C}" type="slidenum">
              <a:rPr lang="en-US" smtClean="0"/>
              <a:pPr/>
              <a:t>10</a:t>
            </a:fld>
            <a:endParaRPr lang="en-US"/>
          </a:p>
        </p:txBody>
      </p:sp>
      <p:sp>
        <p:nvSpPr>
          <p:cNvPr id="4" name="Footer Placeholder 3">
            <a:extLst>
              <a:ext uri="{FF2B5EF4-FFF2-40B4-BE49-F238E27FC236}">
                <a16:creationId xmlns:a16="http://schemas.microsoft.com/office/drawing/2014/main" id="{76B804CE-A67F-D77B-7B0B-551B24A25067}"/>
              </a:ext>
            </a:extLst>
          </p:cNvPr>
          <p:cNvSpPr>
            <a:spLocks noGrp="1"/>
          </p:cNvSpPr>
          <p:nvPr>
            <p:ph type="ftr" sz="quarter" idx="13"/>
          </p:nvPr>
        </p:nvSpPr>
        <p:spPr/>
        <p:txBody>
          <a:bodyPr/>
          <a:lstStyle/>
          <a:p>
            <a:r>
              <a:rPr lang="en-US">
                <a:ea typeface="MS PGothic" panose="020B0600070205080204" pitchFamily="34" charset="-128"/>
              </a:rPr>
              <a:t>Proprietary &amp; Confidential |  abhishek.goyal@thermofisher.com | 07-06-2023</a:t>
            </a:r>
          </a:p>
        </p:txBody>
      </p:sp>
      <p:sp>
        <p:nvSpPr>
          <p:cNvPr id="7" name="Content Placeholder 6">
            <a:extLst>
              <a:ext uri="{FF2B5EF4-FFF2-40B4-BE49-F238E27FC236}">
                <a16:creationId xmlns:a16="http://schemas.microsoft.com/office/drawing/2014/main" id="{F59CDE58-7C6A-C19C-C0DA-5226C6B5BF62}"/>
              </a:ext>
            </a:extLst>
          </p:cNvPr>
          <p:cNvSpPr>
            <a:spLocks noGrp="1"/>
          </p:cNvSpPr>
          <p:nvPr>
            <p:ph sz="quarter" idx="17"/>
          </p:nvPr>
        </p:nvSpPr>
        <p:spPr/>
        <p:txBody>
          <a:bodyPr/>
          <a:lstStyle/>
          <a:p>
            <a:pPr marL="0" indent="0">
              <a:buNone/>
            </a:pPr>
            <a:endParaRPr lang="en-US"/>
          </a:p>
          <a:p>
            <a:pPr marL="0" indent="0">
              <a:buNone/>
            </a:pPr>
            <a:endParaRPr lang="en-US"/>
          </a:p>
        </p:txBody>
      </p:sp>
      <p:sp>
        <p:nvSpPr>
          <p:cNvPr id="14" name="Text Placeholder 7">
            <a:extLst>
              <a:ext uri="{FF2B5EF4-FFF2-40B4-BE49-F238E27FC236}">
                <a16:creationId xmlns:a16="http://schemas.microsoft.com/office/drawing/2014/main" id="{E85B4FF2-33B8-7AF9-AA12-2B51C5050365}"/>
              </a:ext>
            </a:extLst>
          </p:cNvPr>
          <p:cNvSpPr txBox="1">
            <a:spLocks/>
          </p:cNvSpPr>
          <p:nvPr/>
        </p:nvSpPr>
        <p:spPr>
          <a:xfrm>
            <a:off x="300226" y="893063"/>
            <a:ext cx="11591547" cy="381001"/>
          </a:xfrm>
          <a:prstGeom prst="rect">
            <a:avLst/>
          </a:prstGeom>
        </p:spPr>
        <p:txBody>
          <a:bodyPr vert="horz" lIns="0" tIns="0" rIns="0" bIns="0" rtlCol="0" anchor="t">
            <a:noAutofit/>
          </a:bodyPr>
          <a:lstStyle>
            <a:lvl1pPr marL="0" indent="0" algn="l" defTabSz="914400" rtl="0" eaLnBrk="1" latinLnBrk="0" hangingPunct="1">
              <a:lnSpc>
                <a:spcPct val="120000"/>
              </a:lnSpc>
              <a:spcBef>
                <a:spcPts val="200"/>
              </a:spcBef>
              <a:buClr>
                <a:schemeClr val="tx2"/>
              </a:buClr>
              <a:buSzPct val="100000"/>
              <a:buFont typeface="Arial" panose="020B0604020202020204" pitchFamily="34" charset="0"/>
              <a:buNone/>
              <a:tabLst/>
              <a:defRPr sz="2000" b="0" kern="1200">
                <a:solidFill>
                  <a:schemeClr val="tx1"/>
                </a:solidFill>
                <a:latin typeface="+mn-lt"/>
                <a:ea typeface="+mn-ea"/>
                <a:cs typeface="+mn-cs"/>
              </a:defRPr>
            </a:lvl1pPr>
            <a:lvl2pPr marL="519113" marR="0" indent="-284163"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692150" marR="0" indent="-22860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79500" marR="0" indent="-157163"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Use Cases and Evaluation Criteria</a:t>
            </a:r>
          </a:p>
        </p:txBody>
      </p:sp>
      <p:sp>
        <p:nvSpPr>
          <p:cNvPr id="6" name="Content Placeholder 5">
            <a:extLst>
              <a:ext uri="{FF2B5EF4-FFF2-40B4-BE49-F238E27FC236}">
                <a16:creationId xmlns:a16="http://schemas.microsoft.com/office/drawing/2014/main" id="{E36B7AEF-82DC-369A-666E-AF33CE52F5F9}"/>
              </a:ext>
            </a:extLst>
          </p:cNvPr>
          <p:cNvSpPr>
            <a:spLocks noGrp="1"/>
          </p:cNvSpPr>
          <p:nvPr>
            <p:ph sz="quarter" idx="16"/>
          </p:nvPr>
        </p:nvSpPr>
        <p:spPr>
          <a:xfrm>
            <a:off x="262758" y="1727200"/>
            <a:ext cx="5004981" cy="3997739"/>
          </a:xfrm>
        </p:spPr>
        <p:txBody>
          <a:bodyPr/>
          <a:lstStyle/>
          <a:p>
            <a:pPr fontAlgn="t">
              <a:spcBef>
                <a:spcPts val="0"/>
              </a:spcBef>
            </a:pPr>
            <a:r>
              <a:rPr lang="en-IN" b="1" i="0" u="none" strike="noStrike">
                <a:solidFill>
                  <a:srgbClr val="000000"/>
                </a:solidFill>
                <a:effectLst/>
                <a:latin typeface="Arial" panose="020B0604020202020204" pitchFamily="34" charset="0"/>
                <a:ea typeface="Arial" panose="020B0604020202020204" pitchFamily="34" charset="0"/>
                <a:cs typeface="Arial" panose="020B0604020202020204" pitchFamily="34" charset="0"/>
              </a:rPr>
              <a:t>Time-series Forecasting </a:t>
            </a:r>
            <a:r>
              <a:rPr lang="en-IN" b="0" i="0" u="none" strike="noStrike">
                <a:solidFill>
                  <a:srgbClr val="000000"/>
                </a:solidFill>
                <a:effectLst/>
                <a:latin typeface="Arial" panose="020B0604020202020204" pitchFamily="34" charset="0"/>
                <a:ea typeface="Arial" panose="020B0604020202020204" pitchFamily="34" charset="0"/>
                <a:cs typeface="Arial" panose="020B0604020202020204" pitchFamily="34" charset="0"/>
              </a:rPr>
              <a:t>for the Data scientists in the Finance team</a:t>
            </a:r>
          </a:p>
          <a:p>
            <a:pPr marR="0" algn="l" rtl="0" fontAlgn="t">
              <a:spcBef>
                <a:spcPts val="0"/>
              </a:spcBef>
              <a:spcAft>
                <a:spcPts val="0"/>
              </a:spcAft>
            </a:pPr>
            <a:endParaRPr lang="en-IN">
              <a:latin typeface="Arial" panose="020B0604020202020204" pitchFamily="34" charset="0"/>
            </a:endParaRPr>
          </a:p>
          <a:p>
            <a:pPr marR="0" algn="l" rtl="0" fontAlgn="t">
              <a:spcBef>
                <a:spcPts val="0"/>
              </a:spcBef>
              <a:spcAft>
                <a:spcPts val="0"/>
              </a:spcAft>
            </a:pPr>
            <a:r>
              <a:rPr lang="en-IN" b="1" i="0" u="none" strike="noStrike">
                <a:solidFill>
                  <a:srgbClr val="000000"/>
                </a:solidFill>
                <a:effectLst/>
                <a:latin typeface="Arial" panose="020B0604020202020204" pitchFamily="34" charset="0"/>
                <a:ea typeface="Arial" panose="020B0604020202020204" pitchFamily="34" charset="0"/>
                <a:cs typeface="Arial" panose="020B0604020202020204" pitchFamily="34" charset="0"/>
              </a:rPr>
              <a:t>Image data</a:t>
            </a:r>
            <a:r>
              <a:rPr lang="en-IN" b="0" i="0" u="none" strike="noStrike">
                <a:solidFill>
                  <a:srgbClr val="000000"/>
                </a:solidFill>
                <a:effectLst/>
                <a:latin typeface="Arial" panose="020B0604020202020204" pitchFamily="34" charset="0"/>
                <a:ea typeface="Arial" panose="020B0604020202020204" pitchFamily="34" charset="0"/>
                <a:cs typeface="Arial" panose="020B0604020202020204" pitchFamily="34" charset="0"/>
              </a:rPr>
              <a:t> </a:t>
            </a:r>
            <a:r>
              <a:rPr lang="en-IN" b="1" i="0" u="none" strike="noStrike">
                <a:solidFill>
                  <a:srgbClr val="000000"/>
                </a:solidFill>
                <a:effectLst/>
                <a:latin typeface="Arial" panose="020B0604020202020204" pitchFamily="34" charset="0"/>
                <a:ea typeface="Arial" panose="020B0604020202020204" pitchFamily="34" charset="0"/>
                <a:cs typeface="Arial" panose="020B0604020202020204" pitchFamily="34" charset="0"/>
              </a:rPr>
              <a:t>processing</a:t>
            </a:r>
            <a:r>
              <a:rPr lang="en-IN" b="0" i="0" u="none" strike="noStrike">
                <a:solidFill>
                  <a:srgbClr val="000000"/>
                </a:solidFill>
                <a:effectLst/>
                <a:latin typeface="Arial" panose="020B0604020202020204" pitchFamily="34" charset="0"/>
                <a:ea typeface="Arial" panose="020B0604020202020204" pitchFamily="34" charset="0"/>
                <a:cs typeface="Arial" panose="020B0604020202020204" pitchFamily="34" charset="0"/>
              </a:rPr>
              <a:t> for the Manufacturing department Quality checks</a:t>
            </a:r>
            <a:br>
              <a:rPr lang="en-IN" b="0" i="0" u="none" strike="noStrike">
                <a:solidFill>
                  <a:srgbClr val="000000"/>
                </a:solidFill>
                <a:effectLst/>
                <a:latin typeface="Arial" panose="020B0604020202020204" pitchFamily="34" charset="0"/>
                <a:ea typeface="Arial" panose="020B0604020202020204" pitchFamily="34" charset="0"/>
                <a:cs typeface="Arial" panose="020B0604020202020204" pitchFamily="34" charset="0"/>
              </a:rPr>
            </a:br>
            <a:endParaRPr lang="en-IN" b="0" i="0" u="none" strike="noStrike">
              <a:effectLst/>
              <a:latin typeface="Arial" panose="020B0604020202020204" pitchFamily="34" charset="0"/>
            </a:endParaRPr>
          </a:p>
          <a:p>
            <a:pPr marR="0" algn="l" rtl="0" fontAlgn="t">
              <a:spcBef>
                <a:spcPts val="0"/>
              </a:spcBef>
              <a:spcAft>
                <a:spcPts val="0"/>
              </a:spcAft>
            </a:pPr>
            <a:r>
              <a:rPr lang="en-IN" b="1">
                <a:solidFill>
                  <a:srgbClr val="000000"/>
                </a:solidFill>
                <a:latin typeface="Arial" panose="020B0604020202020204" pitchFamily="34" charset="0"/>
                <a:ea typeface="Arial" panose="020B0604020202020204" pitchFamily="34" charset="0"/>
                <a:cs typeface="Arial" panose="020B0604020202020204" pitchFamily="34" charset="0"/>
              </a:rPr>
              <a:t>S</a:t>
            </a:r>
            <a:r>
              <a:rPr lang="en-IN" b="1" i="0" u="none" strike="noStrike">
                <a:solidFill>
                  <a:srgbClr val="000000"/>
                </a:solidFill>
                <a:effectLst/>
                <a:latin typeface="Arial" panose="020B0604020202020204" pitchFamily="34" charset="0"/>
                <a:ea typeface="Arial" panose="020B0604020202020204" pitchFamily="34" charset="0"/>
                <a:cs typeface="Arial" panose="020B0604020202020204" pitchFamily="34" charset="0"/>
              </a:rPr>
              <a:t>upervised learning</a:t>
            </a:r>
            <a:r>
              <a:rPr lang="en-IN" b="0" i="0" u="none" strike="noStrike">
                <a:solidFill>
                  <a:srgbClr val="000000"/>
                </a:solidFill>
                <a:effectLst/>
                <a:latin typeface="Arial" panose="020B0604020202020204" pitchFamily="34" charset="0"/>
                <a:ea typeface="Arial" panose="020B0604020202020204" pitchFamily="34" charset="0"/>
                <a:cs typeface="Arial" panose="020B0604020202020204" pitchFamily="34" charset="0"/>
              </a:rPr>
              <a:t> use cases on </a:t>
            </a:r>
            <a:r>
              <a:rPr lang="en-IN" i="0" u="none" strike="noStrike">
                <a:solidFill>
                  <a:srgbClr val="000000"/>
                </a:solidFill>
                <a:effectLst/>
                <a:latin typeface="Arial" panose="020B0604020202020204" pitchFamily="34" charset="0"/>
                <a:ea typeface="Arial" panose="020B0604020202020204" pitchFamily="34" charset="0"/>
                <a:cs typeface="Arial" panose="020B0604020202020204" pitchFamily="34" charset="0"/>
              </a:rPr>
              <a:t>tabular data</a:t>
            </a:r>
            <a:r>
              <a:rPr lang="en-IN" b="0" i="0" u="none" strike="noStrike">
                <a:solidFill>
                  <a:srgbClr val="000000"/>
                </a:solidFill>
                <a:effectLst/>
                <a:latin typeface="Arial" panose="020B0604020202020204" pitchFamily="34" charset="0"/>
                <a:ea typeface="Arial" panose="020B0604020202020204" pitchFamily="34" charset="0"/>
                <a:cs typeface="Arial" panose="020B0604020202020204" pitchFamily="34" charset="0"/>
              </a:rPr>
              <a:t> for predictions in many ThermoFisher Scientific products</a:t>
            </a:r>
            <a:endParaRPr lang="en-IN" b="0" i="0" u="none" strike="noStrike">
              <a:effectLst/>
              <a:latin typeface="Arial" panose="020B0604020202020204" pitchFamily="34" charset="0"/>
            </a:endParaRPr>
          </a:p>
          <a:p>
            <a:pPr marL="0" indent="0">
              <a:buNone/>
            </a:pPr>
            <a:endParaRPr lang="en-US"/>
          </a:p>
        </p:txBody>
      </p:sp>
      <p:sp>
        <p:nvSpPr>
          <p:cNvPr id="15" name="TextBox 14">
            <a:extLst>
              <a:ext uri="{FF2B5EF4-FFF2-40B4-BE49-F238E27FC236}">
                <a16:creationId xmlns:a16="http://schemas.microsoft.com/office/drawing/2014/main" id="{6B8E7333-A9D1-1291-9AB1-A5D9ADC94D28}"/>
              </a:ext>
            </a:extLst>
          </p:cNvPr>
          <p:cNvSpPr txBox="1"/>
          <p:nvPr/>
        </p:nvSpPr>
        <p:spPr>
          <a:xfrm>
            <a:off x="1860331" y="1177159"/>
            <a:ext cx="0" cy="0"/>
          </a:xfrm>
          <a:prstGeom prst="rect">
            <a:avLst/>
          </a:prstGeom>
          <a:noFill/>
        </p:spPr>
        <p:txBody>
          <a:bodyPr wrap="none" lIns="0" tIns="0" rIns="0" bIns="0" rtlCol="0">
            <a:normAutofit fontScale="25000" lnSpcReduction="20000"/>
          </a:bodyPr>
          <a:lstStyle/>
          <a:p>
            <a:pPr marL="287338" indent="-287338" algn="l" defTabSz="914400">
              <a:lnSpc>
                <a:spcPct val="120000"/>
              </a:lnSpc>
              <a:spcBef>
                <a:spcPts val="200"/>
              </a:spcBef>
              <a:buClr>
                <a:schemeClr val="tx2"/>
              </a:buClr>
              <a:buSzPct val="100000"/>
              <a:buFont typeface="Arial" panose="020B0604020202020204" pitchFamily="34" charset="0"/>
              <a:buChar char="•"/>
            </a:pPr>
            <a:endParaRPr lang="en-US" sz="2000"/>
          </a:p>
        </p:txBody>
      </p:sp>
      <p:sp>
        <p:nvSpPr>
          <p:cNvPr id="16" name="TextBox 15">
            <a:extLst>
              <a:ext uri="{FF2B5EF4-FFF2-40B4-BE49-F238E27FC236}">
                <a16:creationId xmlns:a16="http://schemas.microsoft.com/office/drawing/2014/main" id="{F9BA7470-1559-81C0-6DCE-C64EC8A2CADC}"/>
              </a:ext>
            </a:extLst>
          </p:cNvPr>
          <p:cNvSpPr txBox="1"/>
          <p:nvPr/>
        </p:nvSpPr>
        <p:spPr>
          <a:xfrm>
            <a:off x="1755228" y="1061545"/>
            <a:ext cx="0" cy="0"/>
          </a:xfrm>
          <a:prstGeom prst="rect">
            <a:avLst/>
          </a:prstGeom>
          <a:noFill/>
        </p:spPr>
        <p:txBody>
          <a:bodyPr wrap="none" lIns="0" tIns="0" rIns="0" bIns="0" rtlCol="0">
            <a:normAutofit fontScale="25000" lnSpcReduction="20000"/>
          </a:bodyPr>
          <a:lstStyle/>
          <a:p>
            <a:pPr marL="287338" indent="-287338" algn="l" defTabSz="914400">
              <a:lnSpc>
                <a:spcPct val="120000"/>
              </a:lnSpc>
              <a:spcBef>
                <a:spcPts val="200"/>
              </a:spcBef>
              <a:buClr>
                <a:schemeClr val="tx2"/>
              </a:buClr>
              <a:buSzPct val="100000"/>
              <a:buFont typeface="Arial" panose="020B0604020202020204" pitchFamily="34" charset="0"/>
              <a:buChar char="•"/>
            </a:pPr>
            <a:endParaRPr lang="en-US" sz="2000"/>
          </a:p>
        </p:txBody>
      </p:sp>
      <p:grpSp>
        <p:nvGrpSpPr>
          <p:cNvPr id="33" name="Group 32">
            <a:extLst>
              <a:ext uri="{FF2B5EF4-FFF2-40B4-BE49-F238E27FC236}">
                <a16:creationId xmlns:a16="http://schemas.microsoft.com/office/drawing/2014/main" id="{73FEF8C5-BC97-2D15-6EE3-5571641F19C2}"/>
              </a:ext>
            </a:extLst>
          </p:cNvPr>
          <p:cNvGrpSpPr/>
          <p:nvPr/>
        </p:nvGrpSpPr>
        <p:grpSpPr>
          <a:xfrm>
            <a:off x="5746809" y="802245"/>
            <a:ext cx="6018471" cy="5964314"/>
            <a:chOff x="5746809" y="802245"/>
            <a:chExt cx="6018471" cy="5964314"/>
          </a:xfrm>
        </p:grpSpPr>
        <p:sp>
          <p:nvSpPr>
            <p:cNvPr id="17" name="Triangle 16">
              <a:extLst>
                <a:ext uri="{FF2B5EF4-FFF2-40B4-BE49-F238E27FC236}">
                  <a16:creationId xmlns:a16="http://schemas.microsoft.com/office/drawing/2014/main" id="{D068F919-EA22-451A-BC6F-5D215FCDA0F9}"/>
                </a:ext>
              </a:extLst>
            </p:cNvPr>
            <p:cNvSpPr/>
            <p:nvPr/>
          </p:nvSpPr>
          <p:spPr bwMode="auto">
            <a:xfrm rot="16200000">
              <a:off x="5858753" y="2726356"/>
              <a:ext cx="5964314" cy="2116092"/>
            </a:xfrm>
            <a:prstGeom prst="triangle">
              <a:avLst/>
            </a:prstGeom>
            <a:solidFill>
              <a:schemeClr val="tx1">
                <a:lumMod val="75000"/>
                <a:lumOff val="25000"/>
                <a:alpha val="35881"/>
              </a:schemeClr>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a:latin typeface="Arial" pitchFamily="124" charset="0"/>
              </a:endParaRPr>
            </a:p>
          </p:txBody>
        </p:sp>
        <p:sp>
          <p:nvSpPr>
            <p:cNvPr id="18" name="Rectangle 17">
              <a:extLst>
                <a:ext uri="{FF2B5EF4-FFF2-40B4-BE49-F238E27FC236}">
                  <a16:creationId xmlns:a16="http://schemas.microsoft.com/office/drawing/2014/main" id="{847D83D2-DB63-438F-4AF2-72AC7C17CFFE}"/>
                </a:ext>
              </a:extLst>
            </p:cNvPr>
            <p:cNvSpPr/>
            <p:nvPr/>
          </p:nvSpPr>
          <p:spPr bwMode="auto">
            <a:xfrm>
              <a:off x="9898956" y="802245"/>
              <a:ext cx="1866324" cy="5964314"/>
            </a:xfrm>
            <a:prstGeom prst="rect">
              <a:avLst/>
            </a:prstGeom>
            <a:solidFill>
              <a:schemeClr val="tx1">
                <a:lumMod val="75000"/>
                <a:lumOff val="25000"/>
                <a:alpha val="35881"/>
              </a:schemeClr>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a:latin typeface="Arial" pitchFamily="124" charset="0"/>
              </a:endParaRPr>
            </a:p>
          </p:txBody>
        </p:sp>
        <p:grpSp>
          <p:nvGrpSpPr>
            <p:cNvPr id="12" name="Group 11">
              <a:extLst>
                <a:ext uri="{FF2B5EF4-FFF2-40B4-BE49-F238E27FC236}">
                  <a16:creationId xmlns:a16="http://schemas.microsoft.com/office/drawing/2014/main" id="{D6CB3002-D4E1-28A7-2874-94A934697E60}"/>
                </a:ext>
              </a:extLst>
            </p:cNvPr>
            <p:cNvGrpSpPr/>
            <p:nvPr/>
          </p:nvGrpSpPr>
          <p:grpSpPr>
            <a:xfrm>
              <a:off x="5746809" y="2442300"/>
              <a:ext cx="2697905" cy="2717728"/>
              <a:chOff x="5872480" y="4075201"/>
              <a:chExt cx="3074721" cy="3032760"/>
            </a:xfrm>
          </p:grpSpPr>
          <p:sp>
            <p:nvSpPr>
              <p:cNvPr id="8" name="Oval 7">
                <a:extLst>
                  <a:ext uri="{FF2B5EF4-FFF2-40B4-BE49-F238E27FC236}">
                    <a16:creationId xmlns:a16="http://schemas.microsoft.com/office/drawing/2014/main" id="{7851F6B4-21CA-AC25-E9FE-544B22A8F814}"/>
                  </a:ext>
                </a:extLst>
              </p:cNvPr>
              <p:cNvSpPr/>
              <p:nvPr/>
            </p:nvSpPr>
            <p:spPr bwMode="auto">
              <a:xfrm>
                <a:off x="5872480" y="4075201"/>
                <a:ext cx="3074721" cy="3032760"/>
              </a:xfrm>
              <a:prstGeom prst="ellipse">
                <a:avLst/>
              </a:prstGeom>
              <a:solidFill>
                <a:schemeClr val="tx1"/>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a:latin typeface="Arial" pitchFamily="124" charset="0"/>
                </a:endParaRPr>
              </a:p>
            </p:txBody>
          </p:sp>
          <p:sp>
            <p:nvSpPr>
              <p:cNvPr id="11" name="Oval 10">
                <a:extLst>
                  <a:ext uri="{FF2B5EF4-FFF2-40B4-BE49-F238E27FC236}">
                    <a16:creationId xmlns:a16="http://schemas.microsoft.com/office/drawing/2014/main" id="{DAB482DB-BEBF-9ED3-0DB4-B889E0A70824}"/>
                  </a:ext>
                </a:extLst>
              </p:cNvPr>
              <p:cNvSpPr/>
              <p:nvPr/>
            </p:nvSpPr>
            <p:spPr bwMode="auto">
              <a:xfrm>
                <a:off x="6170490" y="4379705"/>
                <a:ext cx="2458429" cy="2422218"/>
              </a:xfrm>
              <a:prstGeom prst="ellipse">
                <a:avLst/>
              </a:prstGeom>
              <a:solidFill>
                <a:schemeClr val="bg1">
                  <a:alpha val="88000"/>
                </a:schemeClr>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a:latin typeface="Arial" pitchFamily="124" charset="0"/>
                </a:endParaRPr>
              </a:p>
            </p:txBody>
          </p:sp>
          <p:sp>
            <p:nvSpPr>
              <p:cNvPr id="5" name="Oval 4">
                <a:extLst>
                  <a:ext uri="{FF2B5EF4-FFF2-40B4-BE49-F238E27FC236}">
                    <a16:creationId xmlns:a16="http://schemas.microsoft.com/office/drawing/2014/main" id="{2C223339-2D7C-387C-79B0-5BA3D38E96E1}"/>
                  </a:ext>
                </a:extLst>
              </p:cNvPr>
              <p:cNvSpPr/>
              <p:nvPr/>
            </p:nvSpPr>
            <p:spPr bwMode="auto">
              <a:xfrm>
                <a:off x="6244981" y="4435782"/>
                <a:ext cx="2309448" cy="2311598"/>
              </a:xfrm>
              <a:prstGeom prst="ellipse">
                <a:avLst/>
              </a:prstGeom>
              <a:solidFill>
                <a:schemeClr val="tx2">
                  <a:alpha val="88000"/>
                </a:schemeClr>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2100">
                  <a:solidFill>
                    <a:schemeClr val="bg1"/>
                  </a:solidFill>
                  <a:latin typeface="Arial" pitchFamily="124" charset="0"/>
                </a:endParaRPr>
              </a:p>
              <a:p>
                <a:pPr algn="ctr" defTabSz="914400" eaLnBrk="0" fontAlgn="base" hangingPunct="0">
                  <a:spcBef>
                    <a:spcPct val="0"/>
                  </a:spcBef>
                  <a:spcAft>
                    <a:spcPct val="0"/>
                  </a:spcAft>
                </a:pPr>
                <a:r>
                  <a:rPr lang="en-US" sz="2100">
                    <a:solidFill>
                      <a:schemeClr val="bg1"/>
                    </a:solidFill>
                    <a:latin typeface="Arial" pitchFamily="124" charset="0"/>
                  </a:rPr>
                  <a:t>Evaluation</a:t>
                </a:r>
              </a:p>
              <a:p>
                <a:pPr algn="ctr" defTabSz="914400" eaLnBrk="0" fontAlgn="base" hangingPunct="0">
                  <a:spcBef>
                    <a:spcPct val="0"/>
                  </a:spcBef>
                  <a:spcAft>
                    <a:spcPct val="0"/>
                  </a:spcAft>
                </a:pPr>
                <a:r>
                  <a:rPr lang="en-US" sz="2100">
                    <a:solidFill>
                      <a:schemeClr val="bg1"/>
                    </a:solidFill>
                    <a:latin typeface="Arial" pitchFamily="124" charset="0"/>
                  </a:rPr>
                  <a:t>Criteria</a:t>
                </a:r>
              </a:p>
            </p:txBody>
          </p:sp>
        </p:grpSp>
        <p:sp>
          <p:nvSpPr>
            <p:cNvPr id="23" name="Rounded Rectangle 22">
              <a:extLst>
                <a:ext uri="{FF2B5EF4-FFF2-40B4-BE49-F238E27FC236}">
                  <a16:creationId xmlns:a16="http://schemas.microsoft.com/office/drawing/2014/main" id="{628C2030-7B26-A75B-FB85-0EBC70859304}"/>
                </a:ext>
              </a:extLst>
            </p:cNvPr>
            <p:cNvSpPr/>
            <p:nvPr/>
          </p:nvSpPr>
          <p:spPr bwMode="auto">
            <a:xfrm>
              <a:off x="9870255" y="955721"/>
              <a:ext cx="1850457" cy="458040"/>
            </a:xfrm>
            <a:prstGeom prst="roundRect">
              <a:avLst>
                <a:gd name="adj" fmla="val 50000"/>
              </a:avLst>
            </a:prstGeom>
            <a:solidFill>
              <a:schemeClr val="accent1"/>
            </a:solidFill>
            <a:ln w="22225">
              <a:solidFill>
                <a:schemeClr val="accent1">
                  <a:shade val="50000"/>
                </a:schemeClr>
              </a:solidFill>
              <a:headEnd type="none" w="med" len="med"/>
              <a:tailEnd type="none" w="med" len="med"/>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normAutofit fontScale="85000" lnSpcReduction="10000"/>
            </a:bodyPr>
            <a:lstStyle/>
            <a:p>
              <a:pPr algn="ctr" defTabSz="914400" eaLnBrk="0" fontAlgn="base" hangingPunct="0">
                <a:spcBef>
                  <a:spcPct val="0"/>
                </a:spcBef>
                <a:spcAft>
                  <a:spcPct val="0"/>
                </a:spcAft>
              </a:pPr>
              <a:r>
                <a:rPr lang="en-US" sz="1800">
                  <a:latin typeface="Arial" pitchFamily="124" charset="0"/>
                </a:rPr>
                <a:t>Quality of service</a:t>
              </a:r>
            </a:p>
          </p:txBody>
        </p:sp>
        <p:sp>
          <p:nvSpPr>
            <p:cNvPr id="24" name="Rounded Rectangle 23">
              <a:extLst>
                <a:ext uri="{FF2B5EF4-FFF2-40B4-BE49-F238E27FC236}">
                  <a16:creationId xmlns:a16="http://schemas.microsoft.com/office/drawing/2014/main" id="{D4997112-9D55-A3FF-63D8-B223C3B81C4D}"/>
                </a:ext>
              </a:extLst>
            </p:cNvPr>
            <p:cNvSpPr/>
            <p:nvPr/>
          </p:nvSpPr>
          <p:spPr bwMode="auto">
            <a:xfrm>
              <a:off x="9870949" y="1525595"/>
              <a:ext cx="1850457" cy="458040"/>
            </a:xfrm>
            <a:prstGeom prst="roundRect">
              <a:avLst>
                <a:gd name="adj" fmla="val 50000"/>
              </a:avLst>
            </a:prstGeom>
            <a:solidFill>
              <a:schemeClr val="tx2"/>
            </a:solidFill>
            <a:ln w="22225">
              <a:solidFill>
                <a:schemeClr val="accent1">
                  <a:shade val="50000"/>
                </a:schemeClr>
              </a:solidFill>
              <a:headEnd type="none" w="med" len="med"/>
              <a:tailEnd type="none" w="med" len="med"/>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normAutofit fontScale="92500" lnSpcReduction="20000"/>
            </a:bodyPr>
            <a:lstStyle/>
            <a:p>
              <a:pPr algn="ctr" defTabSz="914400" eaLnBrk="0" fontAlgn="base" hangingPunct="0">
                <a:spcBef>
                  <a:spcPct val="0"/>
                </a:spcBef>
                <a:spcAft>
                  <a:spcPct val="0"/>
                </a:spcAft>
              </a:pPr>
              <a:r>
                <a:rPr lang="en-US" sz="1800">
                  <a:latin typeface="Arial" pitchFamily="124" charset="0"/>
                </a:rPr>
                <a:t>Cost</a:t>
              </a:r>
            </a:p>
          </p:txBody>
        </p:sp>
        <p:sp>
          <p:nvSpPr>
            <p:cNvPr id="25" name="Rounded Rectangle 24">
              <a:extLst>
                <a:ext uri="{FF2B5EF4-FFF2-40B4-BE49-F238E27FC236}">
                  <a16:creationId xmlns:a16="http://schemas.microsoft.com/office/drawing/2014/main" id="{E26F4442-AF9F-C0CC-4401-84F9E324AD83}"/>
                </a:ext>
              </a:extLst>
            </p:cNvPr>
            <p:cNvSpPr/>
            <p:nvPr/>
          </p:nvSpPr>
          <p:spPr bwMode="auto">
            <a:xfrm>
              <a:off x="9870255" y="2101766"/>
              <a:ext cx="1850457" cy="458040"/>
            </a:xfrm>
            <a:prstGeom prst="roundRect">
              <a:avLst>
                <a:gd name="adj" fmla="val 50000"/>
              </a:avLst>
            </a:prstGeom>
            <a:solidFill>
              <a:srgbClr val="FFC000"/>
            </a:solidFill>
            <a:ln w="22225">
              <a:solidFill>
                <a:schemeClr val="accent1">
                  <a:shade val="50000"/>
                </a:schemeClr>
              </a:solidFill>
              <a:headEnd type="none" w="med" len="med"/>
              <a:tailEnd type="none" w="med" len="med"/>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normAutofit fontScale="85000" lnSpcReduction="10000"/>
            </a:bodyPr>
            <a:lstStyle/>
            <a:p>
              <a:pPr algn="ctr" defTabSz="914400" eaLnBrk="0" fontAlgn="base" hangingPunct="0">
                <a:spcBef>
                  <a:spcPct val="0"/>
                </a:spcBef>
                <a:spcAft>
                  <a:spcPct val="0"/>
                </a:spcAft>
              </a:pPr>
              <a:r>
                <a:rPr lang="en-US" sz="1800">
                  <a:latin typeface="Arial" pitchFamily="124" charset="0"/>
                </a:rPr>
                <a:t>Use case support</a:t>
              </a:r>
            </a:p>
          </p:txBody>
        </p:sp>
        <p:sp>
          <p:nvSpPr>
            <p:cNvPr id="26" name="Rounded Rectangle 25">
              <a:extLst>
                <a:ext uri="{FF2B5EF4-FFF2-40B4-BE49-F238E27FC236}">
                  <a16:creationId xmlns:a16="http://schemas.microsoft.com/office/drawing/2014/main" id="{3493B804-307D-8175-918B-DFE1A0A30A2E}"/>
                </a:ext>
              </a:extLst>
            </p:cNvPr>
            <p:cNvSpPr/>
            <p:nvPr/>
          </p:nvSpPr>
          <p:spPr bwMode="auto">
            <a:xfrm>
              <a:off x="9852302" y="2684668"/>
              <a:ext cx="1850457" cy="458040"/>
            </a:xfrm>
            <a:prstGeom prst="roundRect">
              <a:avLst>
                <a:gd name="adj" fmla="val 50000"/>
              </a:avLst>
            </a:prstGeom>
            <a:solidFill>
              <a:schemeClr val="accent1"/>
            </a:solidFill>
            <a:ln w="22225">
              <a:solidFill>
                <a:schemeClr val="accent1">
                  <a:shade val="50000"/>
                </a:schemeClr>
              </a:solidFill>
              <a:headEnd type="none" w="med" len="med"/>
              <a:tailEnd type="none" w="med" len="med"/>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normAutofit fontScale="92500" lnSpcReduction="20000"/>
            </a:bodyPr>
            <a:lstStyle/>
            <a:p>
              <a:pPr algn="ctr" defTabSz="914400" eaLnBrk="0" fontAlgn="base" hangingPunct="0">
                <a:spcBef>
                  <a:spcPct val="0"/>
                </a:spcBef>
                <a:spcAft>
                  <a:spcPct val="0"/>
                </a:spcAft>
              </a:pPr>
              <a:r>
                <a:rPr lang="en-US" sz="1800">
                  <a:latin typeface="Arial" pitchFamily="124" charset="0"/>
                </a:rPr>
                <a:t>Configurability</a:t>
              </a:r>
            </a:p>
          </p:txBody>
        </p:sp>
        <p:sp>
          <p:nvSpPr>
            <p:cNvPr id="27" name="Rounded Rectangle 26">
              <a:extLst>
                <a:ext uri="{FF2B5EF4-FFF2-40B4-BE49-F238E27FC236}">
                  <a16:creationId xmlns:a16="http://schemas.microsoft.com/office/drawing/2014/main" id="{79DCD3EF-ACD8-43F0-3BE1-5E7E0E243987}"/>
                </a:ext>
              </a:extLst>
            </p:cNvPr>
            <p:cNvSpPr/>
            <p:nvPr/>
          </p:nvSpPr>
          <p:spPr bwMode="auto">
            <a:xfrm>
              <a:off x="9870255" y="3270768"/>
              <a:ext cx="1850457" cy="458040"/>
            </a:xfrm>
            <a:prstGeom prst="roundRect">
              <a:avLst>
                <a:gd name="adj" fmla="val 50000"/>
              </a:avLst>
            </a:prstGeom>
            <a:solidFill>
              <a:schemeClr val="tx2"/>
            </a:solidFill>
            <a:ln w="22225">
              <a:solidFill>
                <a:schemeClr val="accent1">
                  <a:shade val="50000"/>
                </a:schemeClr>
              </a:solidFill>
              <a:headEnd type="none" w="med" len="med"/>
              <a:tailEnd type="none" w="med" len="med"/>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90000" rIns="0" bIns="36000" numCol="1" rtlCol="0" anchor="t" anchorCtr="0" compatLnSpc="1">
              <a:prstTxWarp prst="textNoShape">
                <a:avLst/>
              </a:prstTxWarp>
              <a:normAutofit fontScale="77500" lnSpcReduction="20000"/>
            </a:bodyPr>
            <a:lstStyle/>
            <a:p>
              <a:pPr algn="ctr" defTabSz="914400" eaLnBrk="0" fontAlgn="base" hangingPunct="0">
                <a:spcBef>
                  <a:spcPct val="0"/>
                </a:spcBef>
                <a:spcAft>
                  <a:spcPct val="0"/>
                </a:spcAft>
              </a:pPr>
              <a:r>
                <a:rPr lang="en-US" sz="1800">
                  <a:latin typeface="Arial" pitchFamily="124" charset="0"/>
                </a:rPr>
                <a:t>Level of </a:t>
              </a:r>
              <a:r>
                <a:rPr lang="en-US" sz="1800" err="1">
                  <a:latin typeface="Arial" pitchFamily="124" charset="0"/>
                </a:rPr>
                <a:t>AutoML</a:t>
              </a:r>
              <a:r>
                <a:rPr lang="en-US" sz="1800">
                  <a:latin typeface="Arial" pitchFamily="124" charset="0"/>
                </a:rPr>
                <a:t>-ness</a:t>
              </a:r>
            </a:p>
          </p:txBody>
        </p:sp>
        <p:sp>
          <p:nvSpPr>
            <p:cNvPr id="28" name="Rounded Rectangle 27">
              <a:extLst>
                <a:ext uri="{FF2B5EF4-FFF2-40B4-BE49-F238E27FC236}">
                  <a16:creationId xmlns:a16="http://schemas.microsoft.com/office/drawing/2014/main" id="{7E9DB6EC-C26C-8444-EF82-5C8AF8D27A8C}"/>
                </a:ext>
              </a:extLst>
            </p:cNvPr>
            <p:cNvSpPr/>
            <p:nvPr/>
          </p:nvSpPr>
          <p:spPr bwMode="auto">
            <a:xfrm>
              <a:off x="9858342" y="3835395"/>
              <a:ext cx="1850457" cy="458040"/>
            </a:xfrm>
            <a:prstGeom prst="roundRect">
              <a:avLst>
                <a:gd name="adj" fmla="val 50000"/>
              </a:avLst>
            </a:prstGeom>
            <a:solidFill>
              <a:srgbClr val="FFC000"/>
            </a:solidFill>
            <a:ln w="22225">
              <a:solidFill>
                <a:schemeClr val="accent1">
                  <a:shade val="50000"/>
                </a:schemeClr>
              </a:solidFill>
              <a:headEnd type="none" w="med" len="med"/>
              <a:tailEnd type="none" w="med" len="med"/>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90000" rIns="0" bIns="36000" numCol="1" rtlCol="0" anchor="t" anchorCtr="0" compatLnSpc="1">
              <a:prstTxWarp prst="textNoShape">
                <a:avLst/>
              </a:prstTxWarp>
              <a:normAutofit fontScale="70000" lnSpcReduction="20000"/>
            </a:bodyPr>
            <a:lstStyle/>
            <a:p>
              <a:pPr algn="ctr" defTabSz="914400" eaLnBrk="0" fontAlgn="base" hangingPunct="0">
                <a:spcBef>
                  <a:spcPct val="0"/>
                </a:spcBef>
                <a:spcAft>
                  <a:spcPct val="0"/>
                </a:spcAft>
              </a:pPr>
              <a:r>
                <a:rPr lang="en-US">
                  <a:latin typeface="Arial" pitchFamily="124" charset="0"/>
                </a:rPr>
                <a:t>Cloud platform support</a:t>
              </a:r>
            </a:p>
          </p:txBody>
        </p:sp>
        <p:sp>
          <p:nvSpPr>
            <p:cNvPr id="29" name="Rounded Rectangle 28">
              <a:extLst>
                <a:ext uri="{FF2B5EF4-FFF2-40B4-BE49-F238E27FC236}">
                  <a16:creationId xmlns:a16="http://schemas.microsoft.com/office/drawing/2014/main" id="{235CB8EF-D310-76B5-760E-5DD022168E93}"/>
                </a:ext>
              </a:extLst>
            </p:cNvPr>
            <p:cNvSpPr/>
            <p:nvPr/>
          </p:nvSpPr>
          <p:spPr bwMode="auto">
            <a:xfrm>
              <a:off x="9863068" y="4410421"/>
              <a:ext cx="1850457" cy="458040"/>
            </a:xfrm>
            <a:prstGeom prst="roundRect">
              <a:avLst>
                <a:gd name="adj" fmla="val 50000"/>
              </a:avLst>
            </a:prstGeom>
            <a:solidFill>
              <a:schemeClr val="accent1"/>
            </a:solidFill>
            <a:ln w="22225">
              <a:solidFill>
                <a:schemeClr val="accent1">
                  <a:shade val="50000"/>
                </a:schemeClr>
              </a:solidFill>
              <a:headEnd type="none" w="med" len="med"/>
              <a:tailEnd type="none" w="med" len="med"/>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90000" rIns="0" bIns="45720" numCol="1" rtlCol="0" anchor="t" anchorCtr="0" compatLnSpc="1">
              <a:prstTxWarp prst="textNoShape">
                <a:avLst/>
              </a:prstTxWarp>
              <a:normAutofit fontScale="85000" lnSpcReduction="20000"/>
            </a:bodyPr>
            <a:lstStyle/>
            <a:p>
              <a:pPr algn="ctr" defTabSz="914400" eaLnBrk="0" fontAlgn="base" hangingPunct="0">
                <a:spcBef>
                  <a:spcPct val="0"/>
                </a:spcBef>
                <a:spcAft>
                  <a:spcPct val="0"/>
                </a:spcAft>
              </a:pPr>
              <a:r>
                <a:rPr lang="en-US" sz="1800">
                  <a:latin typeface="Arial" pitchFamily="124" charset="0"/>
                </a:rPr>
                <a:t>Ease of deployment</a:t>
              </a:r>
            </a:p>
          </p:txBody>
        </p:sp>
        <p:sp>
          <p:nvSpPr>
            <p:cNvPr id="30" name="Rounded Rectangle 29">
              <a:extLst>
                <a:ext uri="{FF2B5EF4-FFF2-40B4-BE49-F238E27FC236}">
                  <a16:creationId xmlns:a16="http://schemas.microsoft.com/office/drawing/2014/main" id="{529A7E3C-3434-22C8-02F8-5FAD57C90D2D}"/>
                </a:ext>
              </a:extLst>
            </p:cNvPr>
            <p:cNvSpPr/>
            <p:nvPr/>
          </p:nvSpPr>
          <p:spPr bwMode="auto">
            <a:xfrm>
              <a:off x="9863067" y="4995801"/>
              <a:ext cx="1850457" cy="458040"/>
            </a:xfrm>
            <a:prstGeom prst="roundRect">
              <a:avLst>
                <a:gd name="adj" fmla="val 50000"/>
              </a:avLst>
            </a:prstGeom>
            <a:solidFill>
              <a:schemeClr val="tx2"/>
            </a:solidFill>
            <a:ln w="22225">
              <a:solidFill>
                <a:schemeClr val="accent1">
                  <a:shade val="50000"/>
                </a:schemeClr>
              </a:solidFill>
              <a:headEnd type="none" w="med" len="med"/>
              <a:tailEnd type="none" w="med" len="med"/>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normAutofit fontScale="92500" lnSpcReduction="20000"/>
            </a:bodyPr>
            <a:lstStyle/>
            <a:p>
              <a:pPr algn="ctr" defTabSz="914400" eaLnBrk="0" fontAlgn="base" hangingPunct="0">
                <a:spcBef>
                  <a:spcPct val="0"/>
                </a:spcBef>
                <a:spcAft>
                  <a:spcPct val="0"/>
                </a:spcAft>
              </a:pPr>
              <a:r>
                <a:rPr lang="en-US" sz="1800">
                  <a:latin typeface="Arial" pitchFamily="124" charset="0"/>
                </a:rPr>
                <a:t>Security</a:t>
              </a:r>
            </a:p>
          </p:txBody>
        </p:sp>
        <p:sp>
          <p:nvSpPr>
            <p:cNvPr id="31" name="Rounded Rectangle 30">
              <a:extLst>
                <a:ext uri="{FF2B5EF4-FFF2-40B4-BE49-F238E27FC236}">
                  <a16:creationId xmlns:a16="http://schemas.microsoft.com/office/drawing/2014/main" id="{D46E753C-7A0B-5DDF-2003-1DE2A9DA78DF}"/>
                </a:ext>
              </a:extLst>
            </p:cNvPr>
            <p:cNvSpPr/>
            <p:nvPr/>
          </p:nvSpPr>
          <p:spPr bwMode="auto">
            <a:xfrm>
              <a:off x="9876244" y="5596573"/>
              <a:ext cx="1850457" cy="458040"/>
            </a:xfrm>
            <a:prstGeom prst="roundRect">
              <a:avLst>
                <a:gd name="adj" fmla="val 50000"/>
              </a:avLst>
            </a:prstGeom>
            <a:solidFill>
              <a:srgbClr val="FFC000"/>
            </a:solidFill>
            <a:ln w="22225">
              <a:solidFill>
                <a:schemeClr val="accent1">
                  <a:shade val="50000"/>
                </a:schemeClr>
              </a:solidFill>
              <a:headEnd type="none" w="med" len="med"/>
              <a:tailEnd type="none" w="med" len="med"/>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normAutofit fontScale="92500" lnSpcReduction="20000"/>
            </a:bodyPr>
            <a:lstStyle/>
            <a:p>
              <a:pPr algn="ctr" defTabSz="914400" eaLnBrk="0" fontAlgn="base" hangingPunct="0">
                <a:spcBef>
                  <a:spcPct val="0"/>
                </a:spcBef>
                <a:spcAft>
                  <a:spcPct val="0"/>
                </a:spcAft>
              </a:pPr>
              <a:r>
                <a:rPr lang="en-US" sz="1800">
                  <a:latin typeface="Arial" pitchFamily="124" charset="0"/>
                </a:rPr>
                <a:t>Usability</a:t>
              </a:r>
            </a:p>
          </p:txBody>
        </p:sp>
        <p:sp>
          <p:nvSpPr>
            <p:cNvPr id="32" name="Rounded Rectangle 31">
              <a:extLst>
                <a:ext uri="{FF2B5EF4-FFF2-40B4-BE49-F238E27FC236}">
                  <a16:creationId xmlns:a16="http://schemas.microsoft.com/office/drawing/2014/main" id="{152E860D-C5B4-AC74-365A-B291583920B4}"/>
                </a:ext>
              </a:extLst>
            </p:cNvPr>
            <p:cNvSpPr/>
            <p:nvPr/>
          </p:nvSpPr>
          <p:spPr bwMode="auto">
            <a:xfrm>
              <a:off x="9870255" y="6186473"/>
              <a:ext cx="1850457" cy="458040"/>
            </a:xfrm>
            <a:prstGeom prst="roundRect">
              <a:avLst>
                <a:gd name="adj" fmla="val 50000"/>
              </a:avLst>
            </a:prstGeom>
            <a:solidFill>
              <a:schemeClr val="accent1"/>
            </a:solidFill>
            <a:ln w="22225">
              <a:solidFill>
                <a:schemeClr val="accent1">
                  <a:shade val="50000"/>
                </a:schemeClr>
              </a:solidFill>
              <a:headEnd type="none" w="med" len="med"/>
              <a:tailEnd type="none" w="med" len="med"/>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normAutofit fontScale="92500" lnSpcReduction="20000"/>
            </a:bodyPr>
            <a:lstStyle/>
            <a:p>
              <a:pPr algn="ctr" defTabSz="914400" eaLnBrk="0" fontAlgn="base" hangingPunct="0">
                <a:spcBef>
                  <a:spcPct val="0"/>
                </a:spcBef>
                <a:spcAft>
                  <a:spcPct val="0"/>
                </a:spcAft>
              </a:pPr>
              <a:r>
                <a:rPr lang="en-US" sz="1800">
                  <a:latin typeface="Arial" pitchFamily="124" charset="0"/>
                </a:rPr>
                <a:t>Scalability</a:t>
              </a:r>
            </a:p>
          </p:txBody>
        </p:sp>
      </p:grpSp>
    </p:spTree>
    <p:extLst>
      <p:ext uri="{BB962C8B-B14F-4D97-AF65-F5344CB8AC3E}">
        <p14:creationId xmlns:p14="http://schemas.microsoft.com/office/powerpoint/2010/main" val="826775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CBD79-AB33-6380-3FBD-DFA62016D0E3}"/>
              </a:ext>
            </a:extLst>
          </p:cNvPr>
          <p:cNvSpPr>
            <a:spLocks noGrp="1"/>
          </p:cNvSpPr>
          <p:nvPr>
            <p:ph type="title"/>
          </p:nvPr>
        </p:nvSpPr>
        <p:spPr/>
        <p:txBody>
          <a:bodyPr/>
          <a:lstStyle/>
          <a:p>
            <a:r>
              <a:rPr lang="en-US"/>
              <a:t>Current State</a:t>
            </a:r>
          </a:p>
        </p:txBody>
      </p:sp>
      <p:sp>
        <p:nvSpPr>
          <p:cNvPr id="3" name="Slide Number Placeholder 2">
            <a:extLst>
              <a:ext uri="{FF2B5EF4-FFF2-40B4-BE49-F238E27FC236}">
                <a16:creationId xmlns:a16="http://schemas.microsoft.com/office/drawing/2014/main" id="{66220BE8-BA07-25D7-DA31-1761EC593F0E}"/>
              </a:ext>
            </a:extLst>
          </p:cNvPr>
          <p:cNvSpPr>
            <a:spLocks noGrp="1"/>
          </p:cNvSpPr>
          <p:nvPr>
            <p:ph type="sldNum" sz="quarter" idx="10"/>
          </p:nvPr>
        </p:nvSpPr>
        <p:spPr/>
        <p:txBody>
          <a:bodyPr/>
          <a:lstStyle/>
          <a:p>
            <a:fld id="{89006F1E-66CD-4A4B-9370-B4A3080F0E6C}" type="slidenum">
              <a:rPr lang="en-US" smtClean="0"/>
              <a:pPr/>
              <a:t>11</a:t>
            </a:fld>
            <a:endParaRPr lang="en-US"/>
          </a:p>
        </p:txBody>
      </p:sp>
      <p:sp>
        <p:nvSpPr>
          <p:cNvPr id="4" name="Footer Placeholder 3">
            <a:extLst>
              <a:ext uri="{FF2B5EF4-FFF2-40B4-BE49-F238E27FC236}">
                <a16:creationId xmlns:a16="http://schemas.microsoft.com/office/drawing/2014/main" id="{A0B593B8-32DA-8395-BD1E-04276870F682}"/>
              </a:ext>
            </a:extLst>
          </p:cNvPr>
          <p:cNvSpPr>
            <a:spLocks noGrp="1"/>
          </p:cNvSpPr>
          <p:nvPr>
            <p:ph type="ftr" sz="quarter" idx="13"/>
          </p:nvPr>
        </p:nvSpPr>
        <p:spPr/>
        <p:txBody>
          <a:bodyPr/>
          <a:lstStyle/>
          <a:p>
            <a:r>
              <a:rPr lang="en-US">
                <a:ea typeface="MS PGothic" panose="020B0600070205080204" pitchFamily="34" charset="-128"/>
              </a:rPr>
              <a:t>Proprietary &amp; Confidential |  abhishek.goyal@thermofisher.com | 07-06-2023</a:t>
            </a:r>
          </a:p>
        </p:txBody>
      </p:sp>
      <p:graphicFrame>
        <p:nvGraphicFramePr>
          <p:cNvPr id="11" name="Diagram 10">
            <a:extLst>
              <a:ext uri="{FF2B5EF4-FFF2-40B4-BE49-F238E27FC236}">
                <a16:creationId xmlns:a16="http://schemas.microsoft.com/office/drawing/2014/main" id="{91C09007-CEF3-6E6B-9B34-E3527CC56FD9}"/>
              </a:ext>
            </a:extLst>
          </p:cNvPr>
          <p:cNvGraphicFramePr/>
          <p:nvPr>
            <p:extLst>
              <p:ext uri="{D42A27DB-BD31-4B8C-83A1-F6EECF244321}">
                <p14:modId xmlns:p14="http://schemas.microsoft.com/office/powerpoint/2010/main" val="2544590990"/>
              </p:ext>
            </p:extLst>
          </p:nvPr>
        </p:nvGraphicFramePr>
        <p:xfrm>
          <a:off x="1812544" y="727455"/>
          <a:ext cx="8392160" cy="58335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9219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FD96B-E89A-A51A-E910-E898BA4843BD}"/>
              </a:ext>
            </a:extLst>
          </p:cNvPr>
          <p:cNvSpPr>
            <a:spLocks noGrp="1"/>
          </p:cNvSpPr>
          <p:nvPr>
            <p:ph type="title"/>
          </p:nvPr>
        </p:nvSpPr>
        <p:spPr/>
        <p:txBody>
          <a:bodyPr/>
          <a:lstStyle/>
          <a:p>
            <a:r>
              <a:rPr lang="en-US"/>
              <a:t>Feature Offerings</a:t>
            </a:r>
          </a:p>
        </p:txBody>
      </p:sp>
      <p:sp>
        <p:nvSpPr>
          <p:cNvPr id="3" name="Slide Number Placeholder 2">
            <a:extLst>
              <a:ext uri="{FF2B5EF4-FFF2-40B4-BE49-F238E27FC236}">
                <a16:creationId xmlns:a16="http://schemas.microsoft.com/office/drawing/2014/main" id="{D250C8A3-8ABB-FCCD-CC22-987148733456}"/>
              </a:ext>
            </a:extLst>
          </p:cNvPr>
          <p:cNvSpPr>
            <a:spLocks noGrp="1"/>
          </p:cNvSpPr>
          <p:nvPr>
            <p:ph type="sldNum" sz="quarter" idx="10"/>
          </p:nvPr>
        </p:nvSpPr>
        <p:spPr/>
        <p:txBody>
          <a:bodyPr/>
          <a:lstStyle/>
          <a:p>
            <a:fld id="{89006F1E-66CD-4A4B-9370-B4A3080F0E6C}" type="slidenum">
              <a:rPr lang="en-US" smtClean="0"/>
              <a:pPr/>
              <a:t>12</a:t>
            </a:fld>
            <a:endParaRPr lang="en-US"/>
          </a:p>
        </p:txBody>
      </p:sp>
      <p:sp>
        <p:nvSpPr>
          <p:cNvPr id="4" name="Footer Placeholder 3">
            <a:extLst>
              <a:ext uri="{FF2B5EF4-FFF2-40B4-BE49-F238E27FC236}">
                <a16:creationId xmlns:a16="http://schemas.microsoft.com/office/drawing/2014/main" id="{33379F07-D7C9-EAE0-DC54-166A02571AB3}"/>
              </a:ext>
            </a:extLst>
          </p:cNvPr>
          <p:cNvSpPr>
            <a:spLocks noGrp="1"/>
          </p:cNvSpPr>
          <p:nvPr>
            <p:ph type="ftr" sz="quarter" idx="13"/>
          </p:nvPr>
        </p:nvSpPr>
        <p:spPr/>
        <p:txBody>
          <a:bodyPr/>
          <a:lstStyle/>
          <a:p>
            <a:r>
              <a:rPr lang="en-US">
                <a:ea typeface="MS PGothic" panose="020B0600070205080204" pitchFamily="34" charset="-128"/>
              </a:rPr>
              <a:t>Proprietary &amp; Confidential |  abhishek.goyal@thermofisher.com | 07-06-2023</a:t>
            </a:r>
          </a:p>
        </p:txBody>
      </p:sp>
      <p:graphicFrame>
        <p:nvGraphicFramePr>
          <p:cNvPr id="12" name="Table 12">
            <a:extLst>
              <a:ext uri="{FF2B5EF4-FFF2-40B4-BE49-F238E27FC236}">
                <a16:creationId xmlns:a16="http://schemas.microsoft.com/office/drawing/2014/main" id="{4A86F0B7-BAB1-3410-F9B9-31AB474258E5}"/>
              </a:ext>
            </a:extLst>
          </p:cNvPr>
          <p:cNvGraphicFramePr>
            <a:graphicFrameLocks noGrp="1"/>
          </p:cNvGraphicFramePr>
          <p:nvPr>
            <p:extLst>
              <p:ext uri="{D42A27DB-BD31-4B8C-83A1-F6EECF244321}">
                <p14:modId xmlns:p14="http://schemas.microsoft.com/office/powerpoint/2010/main" val="1761130934"/>
              </p:ext>
            </p:extLst>
          </p:nvPr>
        </p:nvGraphicFramePr>
        <p:xfrm>
          <a:off x="579119" y="1454295"/>
          <a:ext cx="11033762" cy="3949409"/>
        </p:xfrm>
        <a:graphic>
          <a:graphicData uri="http://schemas.openxmlformats.org/drawingml/2006/table">
            <a:tbl>
              <a:tblPr firstRow="1" firstCol="1">
                <a:tableStyleId>{073A0DAA-6AF3-43AB-8588-CEC1D06C72B9}</a:tableStyleId>
              </a:tblPr>
              <a:tblGrid>
                <a:gridCol w="2781301">
                  <a:extLst>
                    <a:ext uri="{9D8B030D-6E8A-4147-A177-3AD203B41FA5}">
                      <a16:colId xmlns:a16="http://schemas.microsoft.com/office/drawing/2014/main" val="662256020"/>
                    </a:ext>
                  </a:extLst>
                </a:gridCol>
                <a:gridCol w="1337310">
                  <a:extLst>
                    <a:ext uri="{9D8B030D-6E8A-4147-A177-3AD203B41FA5}">
                      <a16:colId xmlns:a16="http://schemas.microsoft.com/office/drawing/2014/main" val="324169014"/>
                    </a:ext>
                  </a:extLst>
                </a:gridCol>
                <a:gridCol w="1428750">
                  <a:extLst>
                    <a:ext uri="{9D8B030D-6E8A-4147-A177-3AD203B41FA5}">
                      <a16:colId xmlns:a16="http://schemas.microsoft.com/office/drawing/2014/main" val="955128996"/>
                    </a:ext>
                  </a:extLst>
                </a:gridCol>
                <a:gridCol w="1463040">
                  <a:extLst>
                    <a:ext uri="{9D8B030D-6E8A-4147-A177-3AD203B41FA5}">
                      <a16:colId xmlns:a16="http://schemas.microsoft.com/office/drawing/2014/main" val="1100189740"/>
                    </a:ext>
                  </a:extLst>
                </a:gridCol>
                <a:gridCol w="1474470">
                  <a:extLst>
                    <a:ext uri="{9D8B030D-6E8A-4147-A177-3AD203B41FA5}">
                      <a16:colId xmlns:a16="http://schemas.microsoft.com/office/drawing/2014/main" val="1778589800"/>
                    </a:ext>
                  </a:extLst>
                </a:gridCol>
                <a:gridCol w="1105815">
                  <a:extLst>
                    <a:ext uri="{9D8B030D-6E8A-4147-A177-3AD203B41FA5}">
                      <a16:colId xmlns:a16="http://schemas.microsoft.com/office/drawing/2014/main" val="1466610985"/>
                    </a:ext>
                  </a:extLst>
                </a:gridCol>
                <a:gridCol w="1443076">
                  <a:extLst>
                    <a:ext uri="{9D8B030D-6E8A-4147-A177-3AD203B41FA5}">
                      <a16:colId xmlns:a16="http://schemas.microsoft.com/office/drawing/2014/main" val="2258746214"/>
                    </a:ext>
                  </a:extLst>
                </a:gridCol>
              </a:tblGrid>
              <a:tr h="560069">
                <a:tc>
                  <a:txBody>
                    <a:bodyPr/>
                    <a:lstStyle/>
                    <a:p>
                      <a:endParaRPr lang="en-US"/>
                    </a:p>
                  </a:txBody>
                  <a:tcPr>
                    <a:solidFill>
                      <a:schemeClr val="bg1">
                        <a:lumMod val="95000"/>
                      </a:schemeClr>
                    </a:solidFill>
                  </a:tcPr>
                </a:tc>
                <a:tc>
                  <a:txBody>
                    <a:bodyPr/>
                    <a:lstStyle/>
                    <a:p>
                      <a:r>
                        <a:rPr lang="en-US" sz="1400">
                          <a:solidFill>
                            <a:schemeClr val="tx1"/>
                          </a:solidFill>
                        </a:rPr>
                        <a:t>AWS Canvas</a:t>
                      </a:r>
                    </a:p>
                  </a:txBody>
                  <a:tcPr>
                    <a:solidFill>
                      <a:schemeClr val="bg1">
                        <a:lumMod val="95000"/>
                      </a:schemeClr>
                    </a:solidFill>
                  </a:tcPr>
                </a:tc>
                <a:tc>
                  <a:txBody>
                    <a:bodyPr/>
                    <a:lstStyle/>
                    <a:p>
                      <a:r>
                        <a:rPr lang="en-US" sz="1400">
                          <a:solidFill>
                            <a:schemeClr val="tx1"/>
                          </a:solidFill>
                        </a:rPr>
                        <a:t>AWS Autopilot</a:t>
                      </a:r>
                    </a:p>
                  </a:txBody>
                  <a:tcPr>
                    <a:solidFill>
                      <a:schemeClr val="bg1">
                        <a:lumMod val="95000"/>
                      </a:schemeClr>
                    </a:solidFill>
                  </a:tcPr>
                </a:tc>
                <a:tc>
                  <a:txBody>
                    <a:bodyPr/>
                    <a:lstStyle/>
                    <a:p>
                      <a:r>
                        <a:rPr lang="en-US" sz="1400">
                          <a:solidFill>
                            <a:schemeClr val="tx1"/>
                          </a:solidFill>
                        </a:rPr>
                        <a:t>Azure Automated ML</a:t>
                      </a:r>
                    </a:p>
                  </a:txBody>
                  <a:tcPr>
                    <a:solidFill>
                      <a:schemeClr val="bg1">
                        <a:lumMod val="95000"/>
                      </a:schemeClr>
                    </a:solidFill>
                  </a:tcPr>
                </a:tc>
                <a:tc>
                  <a:txBody>
                    <a:bodyPr/>
                    <a:lstStyle/>
                    <a:p>
                      <a:r>
                        <a:rPr lang="en-US" sz="1400">
                          <a:solidFill>
                            <a:schemeClr val="tx1"/>
                          </a:solidFill>
                        </a:rPr>
                        <a:t>H2O Driverless AI</a:t>
                      </a:r>
                    </a:p>
                  </a:txBody>
                  <a:tcPr>
                    <a:solidFill>
                      <a:schemeClr val="bg1">
                        <a:lumMod val="95000"/>
                      </a:schemeClr>
                    </a:solidFill>
                  </a:tcPr>
                </a:tc>
                <a:tc>
                  <a:txBody>
                    <a:bodyPr/>
                    <a:lstStyle/>
                    <a:p>
                      <a:r>
                        <a:rPr lang="en-US" sz="1400">
                          <a:solidFill>
                            <a:schemeClr val="tx1"/>
                          </a:solidFill>
                        </a:rPr>
                        <a:t>Databricks AutoML</a:t>
                      </a:r>
                    </a:p>
                  </a:txBody>
                  <a:tcPr>
                    <a:solidFill>
                      <a:schemeClr val="bg1">
                        <a:lumMod val="95000"/>
                      </a:schemeClr>
                    </a:solidFill>
                  </a:tcPr>
                </a:tc>
                <a:tc>
                  <a:txBody>
                    <a:bodyPr/>
                    <a:lstStyle/>
                    <a:p>
                      <a:r>
                        <a:rPr lang="en-US" sz="1400">
                          <a:solidFill>
                            <a:schemeClr val="tx1"/>
                          </a:solidFill>
                        </a:rPr>
                        <a:t>Google Vertex AI</a:t>
                      </a:r>
                    </a:p>
                  </a:txBody>
                  <a:tcPr>
                    <a:solidFill>
                      <a:schemeClr val="bg1">
                        <a:lumMod val="95000"/>
                      </a:schemeClr>
                    </a:solidFill>
                  </a:tcPr>
                </a:tc>
                <a:extLst>
                  <a:ext uri="{0D108BD9-81ED-4DB2-BD59-A6C34878D82A}">
                    <a16:rowId xmlns:a16="http://schemas.microsoft.com/office/drawing/2014/main" val="3526919792"/>
                  </a:ext>
                </a:extLst>
              </a:tr>
              <a:tr h="332985">
                <a:tc>
                  <a:txBody>
                    <a:bodyPr/>
                    <a:lstStyle/>
                    <a:p>
                      <a:r>
                        <a:rPr lang="en-US" sz="1400">
                          <a:solidFill>
                            <a:schemeClr val="tx1"/>
                          </a:solidFill>
                        </a:rPr>
                        <a:t>EDA</a:t>
                      </a: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extLst>
                  <a:ext uri="{0D108BD9-81ED-4DB2-BD59-A6C34878D82A}">
                    <a16:rowId xmlns:a16="http://schemas.microsoft.com/office/drawing/2014/main" val="2402036120"/>
                  </a:ext>
                </a:extLst>
              </a:tr>
              <a:tr h="376114">
                <a:tc>
                  <a:txBody>
                    <a:bodyPr/>
                    <a:lstStyle/>
                    <a:p>
                      <a:r>
                        <a:rPr lang="en-US" sz="1400">
                          <a:solidFill>
                            <a:schemeClr val="tx1"/>
                          </a:solidFill>
                        </a:rPr>
                        <a:t>Pre-processing</a:t>
                      </a: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extLst>
                  <a:ext uri="{0D108BD9-81ED-4DB2-BD59-A6C34878D82A}">
                    <a16:rowId xmlns:a16="http://schemas.microsoft.com/office/drawing/2014/main" val="3783677904"/>
                  </a:ext>
                </a:extLst>
              </a:tr>
              <a:tr h="342900">
                <a:tc>
                  <a:txBody>
                    <a:bodyPr/>
                    <a:lstStyle/>
                    <a:p>
                      <a:r>
                        <a:rPr lang="en-US" sz="1400">
                          <a:solidFill>
                            <a:schemeClr val="tx1"/>
                          </a:solidFill>
                        </a:rPr>
                        <a:t>Tabular prediction</a:t>
                      </a: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extLst>
                  <a:ext uri="{0D108BD9-81ED-4DB2-BD59-A6C34878D82A}">
                    <a16:rowId xmlns:a16="http://schemas.microsoft.com/office/drawing/2014/main" val="510596198"/>
                  </a:ext>
                </a:extLst>
              </a:tr>
              <a:tr h="331031">
                <a:tc>
                  <a:txBody>
                    <a:bodyPr/>
                    <a:lstStyle/>
                    <a:p>
                      <a:r>
                        <a:rPr lang="en-US" sz="1400">
                          <a:solidFill>
                            <a:schemeClr val="tx1"/>
                          </a:solidFill>
                        </a:rPr>
                        <a:t>Time series forecasting</a:t>
                      </a: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extLst>
                  <a:ext uri="{0D108BD9-81ED-4DB2-BD59-A6C34878D82A}">
                    <a16:rowId xmlns:a16="http://schemas.microsoft.com/office/drawing/2014/main" val="878564362"/>
                  </a:ext>
                </a:extLst>
              </a:tr>
              <a:tr h="354330">
                <a:tc>
                  <a:txBody>
                    <a:bodyPr/>
                    <a:lstStyle/>
                    <a:p>
                      <a:r>
                        <a:rPr lang="en-US" sz="1400">
                          <a:solidFill>
                            <a:schemeClr val="tx1"/>
                          </a:solidFill>
                        </a:rPr>
                        <a:t>Computer vision</a:t>
                      </a: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extLst>
                  <a:ext uri="{0D108BD9-81ED-4DB2-BD59-A6C34878D82A}">
                    <a16:rowId xmlns:a16="http://schemas.microsoft.com/office/drawing/2014/main" val="4185400651"/>
                  </a:ext>
                </a:extLst>
              </a:tr>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Model selection</a:t>
                      </a: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extLst>
                  <a:ext uri="{0D108BD9-81ED-4DB2-BD59-A6C34878D82A}">
                    <a16:rowId xmlns:a16="http://schemas.microsoft.com/office/drawing/2014/main" val="2879045437"/>
                  </a:ext>
                </a:extLst>
              </a:tr>
              <a:tr h="3329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Hyperparameter optimization</a:t>
                      </a: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extLst>
                  <a:ext uri="{0D108BD9-81ED-4DB2-BD59-A6C34878D82A}">
                    <a16:rowId xmlns:a16="http://schemas.microsoft.com/office/drawing/2014/main" val="386323959"/>
                  </a:ext>
                </a:extLst>
              </a:tr>
              <a:tr h="3329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Configurable</a:t>
                      </a: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extLst>
                  <a:ext uri="{0D108BD9-81ED-4DB2-BD59-A6C34878D82A}">
                    <a16:rowId xmlns:a16="http://schemas.microsoft.com/office/drawing/2014/main" val="2486413818"/>
                  </a:ext>
                </a:extLst>
              </a:tr>
              <a:tr h="3329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Transparency</a:t>
                      </a: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extLst>
                  <a:ext uri="{0D108BD9-81ED-4DB2-BD59-A6C34878D82A}">
                    <a16:rowId xmlns:a16="http://schemas.microsoft.com/office/drawing/2014/main" val="2865103379"/>
                  </a:ext>
                </a:extLst>
              </a:tr>
              <a:tr h="3329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Good documentation</a:t>
                      </a: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endParaRPr lang="en-US" sz="1400">
                        <a:solidFill>
                          <a:schemeClr val="tx1"/>
                        </a:solidFill>
                      </a:endParaRPr>
                    </a:p>
                  </a:txBody>
                  <a:tcPr>
                    <a:solidFill>
                      <a:schemeClr val="bg1">
                        <a:lumMod val="95000"/>
                      </a:schemeClr>
                    </a:solidFill>
                  </a:tcPr>
                </a:tc>
                <a:tc>
                  <a:txBody>
                    <a:bodyPr/>
                    <a:lstStyle/>
                    <a:p>
                      <a:r>
                        <a:rPr lang="en-US" sz="1400">
                          <a:solidFill>
                            <a:schemeClr val="tx1"/>
                          </a:solidFill>
                        </a:rPr>
                        <a:t>cannot be</a:t>
                      </a:r>
                    </a:p>
                  </a:txBody>
                  <a:tcPr>
                    <a:solidFill>
                      <a:schemeClr val="tx2">
                        <a:lumMod val="60000"/>
                        <a:lumOff val="4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rPr>
                        <a:t>determined yet</a:t>
                      </a:r>
                    </a:p>
                  </a:txBody>
                  <a:tcPr>
                    <a:solidFill>
                      <a:schemeClr val="tx2">
                        <a:lumMod val="60000"/>
                        <a:lumOff val="40000"/>
                      </a:schemeClr>
                    </a:solidFill>
                  </a:tcPr>
                </a:tc>
                <a:extLst>
                  <a:ext uri="{0D108BD9-81ED-4DB2-BD59-A6C34878D82A}">
                    <a16:rowId xmlns:a16="http://schemas.microsoft.com/office/drawing/2014/main" val="1895186366"/>
                  </a:ext>
                </a:extLst>
              </a:tr>
            </a:tbl>
          </a:graphicData>
        </a:graphic>
      </p:graphicFrame>
      <p:sp>
        <p:nvSpPr>
          <p:cNvPr id="57" name="Freeform 56">
            <a:extLst>
              <a:ext uri="{FF2B5EF4-FFF2-40B4-BE49-F238E27FC236}">
                <a16:creationId xmlns:a16="http://schemas.microsoft.com/office/drawing/2014/main" id="{334C5AD3-571C-F288-7E15-D1BCF2968D04}"/>
              </a:ext>
            </a:extLst>
          </p:cNvPr>
          <p:cNvSpPr/>
          <p:nvPr/>
        </p:nvSpPr>
        <p:spPr>
          <a:xfrm>
            <a:off x="3883223" y="2060319"/>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FFCFD8D8-93A8-1236-DAD4-A05004FE5E5F}"/>
              </a:ext>
            </a:extLst>
          </p:cNvPr>
          <p:cNvSpPr/>
          <p:nvPr/>
        </p:nvSpPr>
        <p:spPr>
          <a:xfrm>
            <a:off x="3925191" y="2115539"/>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591FE67C-ADD6-F45D-1D6F-2031F53A8353}"/>
              </a:ext>
            </a:extLst>
          </p:cNvPr>
          <p:cNvSpPr/>
          <p:nvPr/>
        </p:nvSpPr>
        <p:spPr>
          <a:xfrm>
            <a:off x="6639758" y="2049672"/>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71286F26-75EB-B295-A8C3-85D78DDAFF91}"/>
              </a:ext>
            </a:extLst>
          </p:cNvPr>
          <p:cNvSpPr/>
          <p:nvPr/>
        </p:nvSpPr>
        <p:spPr>
          <a:xfrm>
            <a:off x="6681726" y="2104892"/>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0ACA5FAF-1A4C-24F2-43A8-80D9093F2FFB}"/>
              </a:ext>
            </a:extLst>
          </p:cNvPr>
          <p:cNvSpPr/>
          <p:nvPr/>
        </p:nvSpPr>
        <p:spPr>
          <a:xfrm>
            <a:off x="3883223" y="2793654"/>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AA2B934E-4827-A6B8-A94C-0898C8777EAC}"/>
              </a:ext>
            </a:extLst>
          </p:cNvPr>
          <p:cNvSpPr/>
          <p:nvPr/>
        </p:nvSpPr>
        <p:spPr>
          <a:xfrm>
            <a:off x="3925191" y="2848874"/>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66" name="Freeform 65">
            <a:extLst>
              <a:ext uri="{FF2B5EF4-FFF2-40B4-BE49-F238E27FC236}">
                <a16:creationId xmlns:a16="http://schemas.microsoft.com/office/drawing/2014/main" id="{25E074AB-7DA0-B210-F9B0-C2E70854740D}"/>
              </a:ext>
            </a:extLst>
          </p:cNvPr>
          <p:cNvSpPr/>
          <p:nvPr/>
        </p:nvSpPr>
        <p:spPr>
          <a:xfrm>
            <a:off x="8173647" y="2420193"/>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46706B83-54A9-E8D3-D586-0889AAE9A5D4}"/>
              </a:ext>
            </a:extLst>
          </p:cNvPr>
          <p:cNvSpPr/>
          <p:nvPr/>
        </p:nvSpPr>
        <p:spPr>
          <a:xfrm>
            <a:off x="8215615" y="2475413"/>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69" name="Freeform 68">
            <a:extLst>
              <a:ext uri="{FF2B5EF4-FFF2-40B4-BE49-F238E27FC236}">
                <a16:creationId xmlns:a16="http://schemas.microsoft.com/office/drawing/2014/main" id="{3393D864-E4E5-9629-251B-5673290B3EEB}"/>
              </a:ext>
            </a:extLst>
          </p:cNvPr>
          <p:cNvSpPr/>
          <p:nvPr/>
        </p:nvSpPr>
        <p:spPr>
          <a:xfrm>
            <a:off x="8158043" y="2060319"/>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A842F2E2-6C4B-F44D-5EC7-A3780A04FD16}"/>
              </a:ext>
            </a:extLst>
          </p:cNvPr>
          <p:cNvSpPr/>
          <p:nvPr/>
        </p:nvSpPr>
        <p:spPr>
          <a:xfrm>
            <a:off x="8200011" y="2115539"/>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E8C70CDE-DFBC-9BFF-AAA0-489AE02129D8}"/>
              </a:ext>
            </a:extLst>
          </p:cNvPr>
          <p:cNvSpPr/>
          <p:nvPr/>
        </p:nvSpPr>
        <p:spPr>
          <a:xfrm>
            <a:off x="5261490" y="2049672"/>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D37065DB-7DCC-96E6-76B0-7C6A68447EE4}"/>
              </a:ext>
            </a:extLst>
          </p:cNvPr>
          <p:cNvSpPr/>
          <p:nvPr/>
        </p:nvSpPr>
        <p:spPr>
          <a:xfrm>
            <a:off x="5303458" y="2104892"/>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A1C6B1DC-3F15-E6B5-0A55-D2CE880D3C8C}"/>
              </a:ext>
            </a:extLst>
          </p:cNvPr>
          <p:cNvSpPr/>
          <p:nvPr/>
        </p:nvSpPr>
        <p:spPr>
          <a:xfrm>
            <a:off x="3883223" y="3110012"/>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1DF243CE-F0E0-6D3E-F91F-F55AA2D3DB58}"/>
              </a:ext>
            </a:extLst>
          </p:cNvPr>
          <p:cNvSpPr/>
          <p:nvPr/>
        </p:nvSpPr>
        <p:spPr>
          <a:xfrm>
            <a:off x="3925191" y="3165232"/>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5D9D3CF9-E954-7473-A76B-BB22EC4F5655}"/>
              </a:ext>
            </a:extLst>
          </p:cNvPr>
          <p:cNvSpPr/>
          <p:nvPr/>
        </p:nvSpPr>
        <p:spPr>
          <a:xfrm>
            <a:off x="3883223" y="3466120"/>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137A7E3E-2B81-74E0-A6F9-B7DE0757DB27}"/>
              </a:ext>
            </a:extLst>
          </p:cNvPr>
          <p:cNvSpPr/>
          <p:nvPr/>
        </p:nvSpPr>
        <p:spPr>
          <a:xfrm>
            <a:off x="3925191" y="3521340"/>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DAD8A0E8-12ED-5A84-9611-C0343FD94A7D}"/>
              </a:ext>
            </a:extLst>
          </p:cNvPr>
          <p:cNvSpPr/>
          <p:nvPr/>
        </p:nvSpPr>
        <p:spPr>
          <a:xfrm>
            <a:off x="3883223" y="3790709"/>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4C789269-1AF7-AF03-A66B-878BB103919C}"/>
              </a:ext>
            </a:extLst>
          </p:cNvPr>
          <p:cNvSpPr/>
          <p:nvPr/>
        </p:nvSpPr>
        <p:spPr>
          <a:xfrm>
            <a:off x="3925191" y="3845929"/>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21983AB4-7185-EAD9-3C1F-2FDAB5F87576}"/>
              </a:ext>
            </a:extLst>
          </p:cNvPr>
          <p:cNvSpPr/>
          <p:nvPr/>
        </p:nvSpPr>
        <p:spPr>
          <a:xfrm>
            <a:off x="3896619" y="4124848"/>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B3D528B0-B122-1C1D-1738-A03E758A8A6F}"/>
              </a:ext>
            </a:extLst>
          </p:cNvPr>
          <p:cNvSpPr/>
          <p:nvPr/>
        </p:nvSpPr>
        <p:spPr>
          <a:xfrm>
            <a:off x="3938587" y="4180068"/>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73CE885E-7F28-4563-0C04-83ADD47D568F}"/>
              </a:ext>
            </a:extLst>
          </p:cNvPr>
          <p:cNvSpPr/>
          <p:nvPr/>
        </p:nvSpPr>
        <p:spPr>
          <a:xfrm>
            <a:off x="3881871" y="5121903"/>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70863E19-7659-9FA2-DF64-9394A77CC8FA}"/>
              </a:ext>
            </a:extLst>
          </p:cNvPr>
          <p:cNvSpPr/>
          <p:nvPr/>
        </p:nvSpPr>
        <p:spPr>
          <a:xfrm>
            <a:off x="3923839" y="5177123"/>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73C02C0F-CFF8-2686-A2BE-13037FEB0BC5}"/>
              </a:ext>
            </a:extLst>
          </p:cNvPr>
          <p:cNvSpPr/>
          <p:nvPr/>
        </p:nvSpPr>
        <p:spPr>
          <a:xfrm>
            <a:off x="5261490" y="3790709"/>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0924A998-BEE7-8D75-9B57-534D28B2AB52}"/>
              </a:ext>
            </a:extLst>
          </p:cNvPr>
          <p:cNvSpPr/>
          <p:nvPr/>
        </p:nvSpPr>
        <p:spPr>
          <a:xfrm>
            <a:off x="5303458" y="3845929"/>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A969C5B7-F899-1FB3-BDAF-084FC3A01E13}"/>
              </a:ext>
            </a:extLst>
          </p:cNvPr>
          <p:cNvSpPr/>
          <p:nvPr/>
        </p:nvSpPr>
        <p:spPr>
          <a:xfrm>
            <a:off x="5261490" y="2780067"/>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4B01E367-0331-5814-43D7-CC06CB2ACCFD}"/>
              </a:ext>
            </a:extLst>
          </p:cNvPr>
          <p:cNvSpPr/>
          <p:nvPr/>
        </p:nvSpPr>
        <p:spPr>
          <a:xfrm>
            <a:off x="5303458" y="2835287"/>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E28C4FC8-6FFF-F84D-7714-DAC3183E6240}"/>
              </a:ext>
            </a:extLst>
          </p:cNvPr>
          <p:cNvSpPr/>
          <p:nvPr/>
        </p:nvSpPr>
        <p:spPr>
          <a:xfrm>
            <a:off x="5261490" y="2384847"/>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17992086-7B87-E667-E78B-EEDB22517DC9}"/>
              </a:ext>
            </a:extLst>
          </p:cNvPr>
          <p:cNvSpPr/>
          <p:nvPr/>
        </p:nvSpPr>
        <p:spPr>
          <a:xfrm>
            <a:off x="5303458" y="2440067"/>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7FD855A2-A735-BCFC-8861-976CD8BDE086}"/>
              </a:ext>
            </a:extLst>
          </p:cNvPr>
          <p:cNvSpPr/>
          <p:nvPr/>
        </p:nvSpPr>
        <p:spPr>
          <a:xfrm>
            <a:off x="5261490" y="4114295"/>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1FDDE2E4-AF24-DF58-EA56-9064C9554EB0}"/>
              </a:ext>
            </a:extLst>
          </p:cNvPr>
          <p:cNvSpPr/>
          <p:nvPr/>
        </p:nvSpPr>
        <p:spPr>
          <a:xfrm>
            <a:off x="5303458" y="4169515"/>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E5828E6B-3287-7554-FD0E-DB961F783954}"/>
              </a:ext>
            </a:extLst>
          </p:cNvPr>
          <p:cNvSpPr/>
          <p:nvPr/>
        </p:nvSpPr>
        <p:spPr>
          <a:xfrm>
            <a:off x="5261490" y="4456123"/>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103" name="Freeform 102">
            <a:extLst>
              <a:ext uri="{FF2B5EF4-FFF2-40B4-BE49-F238E27FC236}">
                <a16:creationId xmlns:a16="http://schemas.microsoft.com/office/drawing/2014/main" id="{61C0B7EC-8560-ABF4-21ED-98CF76A82268}"/>
              </a:ext>
            </a:extLst>
          </p:cNvPr>
          <p:cNvSpPr/>
          <p:nvPr/>
        </p:nvSpPr>
        <p:spPr>
          <a:xfrm>
            <a:off x="5303458" y="4511343"/>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105" name="Freeform 104">
            <a:extLst>
              <a:ext uri="{FF2B5EF4-FFF2-40B4-BE49-F238E27FC236}">
                <a16:creationId xmlns:a16="http://schemas.microsoft.com/office/drawing/2014/main" id="{4106B9CB-3CA8-323F-AFA9-E899BC76ECCC}"/>
              </a:ext>
            </a:extLst>
          </p:cNvPr>
          <p:cNvSpPr/>
          <p:nvPr/>
        </p:nvSpPr>
        <p:spPr>
          <a:xfrm>
            <a:off x="5261490" y="4779709"/>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106" name="Freeform 105">
            <a:extLst>
              <a:ext uri="{FF2B5EF4-FFF2-40B4-BE49-F238E27FC236}">
                <a16:creationId xmlns:a16="http://schemas.microsoft.com/office/drawing/2014/main" id="{06130115-0A3A-41F1-99F8-A5D664A3A84C}"/>
              </a:ext>
            </a:extLst>
          </p:cNvPr>
          <p:cNvSpPr/>
          <p:nvPr/>
        </p:nvSpPr>
        <p:spPr>
          <a:xfrm>
            <a:off x="5303458" y="4834929"/>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108" name="Freeform 107">
            <a:extLst>
              <a:ext uri="{FF2B5EF4-FFF2-40B4-BE49-F238E27FC236}">
                <a16:creationId xmlns:a16="http://schemas.microsoft.com/office/drawing/2014/main" id="{4EF48888-E85F-01D6-C94D-8E73FB641E90}"/>
              </a:ext>
            </a:extLst>
          </p:cNvPr>
          <p:cNvSpPr/>
          <p:nvPr/>
        </p:nvSpPr>
        <p:spPr>
          <a:xfrm>
            <a:off x="5261490" y="5094628"/>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109" name="Freeform 108">
            <a:extLst>
              <a:ext uri="{FF2B5EF4-FFF2-40B4-BE49-F238E27FC236}">
                <a16:creationId xmlns:a16="http://schemas.microsoft.com/office/drawing/2014/main" id="{4BABCC96-BE05-F6C4-A485-C38C0A7C3A8C}"/>
              </a:ext>
            </a:extLst>
          </p:cNvPr>
          <p:cNvSpPr/>
          <p:nvPr/>
        </p:nvSpPr>
        <p:spPr>
          <a:xfrm>
            <a:off x="5303458" y="5149848"/>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111" name="Freeform 110">
            <a:extLst>
              <a:ext uri="{FF2B5EF4-FFF2-40B4-BE49-F238E27FC236}">
                <a16:creationId xmlns:a16="http://schemas.microsoft.com/office/drawing/2014/main" id="{7451E5F5-6A0A-8390-92E0-86648EDFBD2C}"/>
              </a:ext>
            </a:extLst>
          </p:cNvPr>
          <p:cNvSpPr/>
          <p:nvPr/>
        </p:nvSpPr>
        <p:spPr>
          <a:xfrm>
            <a:off x="6688873" y="3790709"/>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112" name="Freeform 111">
            <a:extLst>
              <a:ext uri="{FF2B5EF4-FFF2-40B4-BE49-F238E27FC236}">
                <a16:creationId xmlns:a16="http://schemas.microsoft.com/office/drawing/2014/main" id="{22B486A8-B59C-B298-7212-BEFB4DAEB809}"/>
              </a:ext>
            </a:extLst>
          </p:cNvPr>
          <p:cNvSpPr/>
          <p:nvPr/>
        </p:nvSpPr>
        <p:spPr>
          <a:xfrm>
            <a:off x="6730841" y="3845929"/>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114" name="Freeform 113">
            <a:extLst>
              <a:ext uri="{FF2B5EF4-FFF2-40B4-BE49-F238E27FC236}">
                <a16:creationId xmlns:a16="http://schemas.microsoft.com/office/drawing/2014/main" id="{3D3FCB4E-8DDF-248B-AEC7-66DCC8830C59}"/>
              </a:ext>
            </a:extLst>
          </p:cNvPr>
          <p:cNvSpPr/>
          <p:nvPr/>
        </p:nvSpPr>
        <p:spPr>
          <a:xfrm>
            <a:off x="6668549" y="3113218"/>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115" name="Freeform 114">
            <a:extLst>
              <a:ext uri="{FF2B5EF4-FFF2-40B4-BE49-F238E27FC236}">
                <a16:creationId xmlns:a16="http://schemas.microsoft.com/office/drawing/2014/main" id="{26DA52E5-D181-FAD7-B830-772C27380DB6}"/>
              </a:ext>
            </a:extLst>
          </p:cNvPr>
          <p:cNvSpPr/>
          <p:nvPr/>
        </p:nvSpPr>
        <p:spPr>
          <a:xfrm>
            <a:off x="6710517" y="3168438"/>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117" name="Freeform 116">
            <a:extLst>
              <a:ext uri="{FF2B5EF4-FFF2-40B4-BE49-F238E27FC236}">
                <a16:creationId xmlns:a16="http://schemas.microsoft.com/office/drawing/2014/main" id="{8A573976-ABEA-D211-8407-6D503D8A8715}"/>
              </a:ext>
            </a:extLst>
          </p:cNvPr>
          <p:cNvSpPr/>
          <p:nvPr/>
        </p:nvSpPr>
        <p:spPr>
          <a:xfrm>
            <a:off x="6663571" y="2780067"/>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118" name="Freeform 117">
            <a:extLst>
              <a:ext uri="{FF2B5EF4-FFF2-40B4-BE49-F238E27FC236}">
                <a16:creationId xmlns:a16="http://schemas.microsoft.com/office/drawing/2014/main" id="{EE06B1B7-E1D9-8ED1-94E3-B361D6888422}"/>
              </a:ext>
            </a:extLst>
          </p:cNvPr>
          <p:cNvSpPr/>
          <p:nvPr/>
        </p:nvSpPr>
        <p:spPr>
          <a:xfrm>
            <a:off x="6705539" y="2835287"/>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120" name="Freeform 119">
            <a:extLst>
              <a:ext uri="{FF2B5EF4-FFF2-40B4-BE49-F238E27FC236}">
                <a16:creationId xmlns:a16="http://schemas.microsoft.com/office/drawing/2014/main" id="{7E602B2B-C8A6-D050-1D37-C0C06740EFCC}"/>
              </a:ext>
            </a:extLst>
          </p:cNvPr>
          <p:cNvSpPr/>
          <p:nvPr/>
        </p:nvSpPr>
        <p:spPr>
          <a:xfrm>
            <a:off x="6688873" y="4114295"/>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121" name="Freeform 120">
            <a:extLst>
              <a:ext uri="{FF2B5EF4-FFF2-40B4-BE49-F238E27FC236}">
                <a16:creationId xmlns:a16="http://schemas.microsoft.com/office/drawing/2014/main" id="{47673DEB-3E6B-DF33-D907-6701861DF37E}"/>
              </a:ext>
            </a:extLst>
          </p:cNvPr>
          <p:cNvSpPr/>
          <p:nvPr/>
        </p:nvSpPr>
        <p:spPr>
          <a:xfrm>
            <a:off x="6730841" y="4169515"/>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123" name="Freeform 122">
            <a:extLst>
              <a:ext uri="{FF2B5EF4-FFF2-40B4-BE49-F238E27FC236}">
                <a16:creationId xmlns:a16="http://schemas.microsoft.com/office/drawing/2014/main" id="{2D330667-633E-48B6-7706-FEA7EC5F8B93}"/>
              </a:ext>
            </a:extLst>
          </p:cNvPr>
          <p:cNvSpPr/>
          <p:nvPr/>
        </p:nvSpPr>
        <p:spPr>
          <a:xfrm>
            <a:off x="6688873" y="4786761"/>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BD93936A-49F8-4DF6-ABAF-C501226B3651}"/>
              </a:ext>
            </a:extLst>
          </p:cNvPr>
          <p:cNvSpPr/>
          <p:nvPr/>
        </p:nvSpPr>
        <p:spPr>
          <a:xfrm>
            <a:off x="6730841" y="4841981"/>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126" name="Freeform 125">
            <a:extLst>
              <a:ext uri="{FF2B5EF4-FFF2-40B4-BE49-F238E27FC236}">
                <a16:creationId xmlns:a16="http://schemas.microsoft.com/office/drawing/2014/main" id="{1665EFE7-279D-FA39-716B-AE5A3487B7D0}"/>
              </a:ext>
            </a:extLst>
          </p:cNvPr>
          <p:cNvSpPr/>
          <p:nvPr/>
        </p:nvSpPr>
        <p:spPr>
          <a:xfrm>
            <a:off x="8178625" y="2780067"/>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127" name="Freeform 126">
            <a:extLst>
              <a:ext uri="{FF2B5EF4-FFF2-40B4-BE49-F238E27FC236}">
                <a16:creationId xmlns:a16="http://schemas.microsoft.com/office/drawing/2014/main" id="{69B03036-F175-3359-80DA-A83A05F4FD58}"/>
              </a:ext>
            </a:extLst>
          </p:cNvPr>
          <p:cNvSpPr/>
          <p:nvPr/>
        </p:nvSpPr>
        <p:spPr>
          <a:xfrm>
            <a:off x="8220593" y="2835287"/>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2474E3BA-7A8C-49D6-E1BD-25B0CA9D2864}"/>
              </a:ext>
            </a:extLst>
          </p:cNvPr>
          <p:cNvSpPr/>
          <p:nvPr/>
        </p:nvSpPr>
        <p:spPr>
          <a:xfrm>
            <a:off x="8183603" y="3114406"/>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130" name="Freeform 129">
            <a:extLst>
              <a:ext uri="{FF2B5EF4-FFF2-40B4-BE49-F238E27FC236}">
                <a16:creationId xmlns:a16="http://schemas.microsoft.com/office/drawing/2014/main" id="{32949369-F0D5-862F-BE68-3A95E678D9FF}"/>
              </a:ext>
            </a:extLst>
          </p:cNvPr>
          <p:cNvSpPr/>
          <p:nvPr/>
        </p:nvSpPr>
        <p:spPr>
          <a:xfrm>
            <a:off x="8225571" y="3169626"/>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132" name="Freeform 131">
            <a:extLst>
              <a:ext uri="{FF2B5EF4-FFF2-40B4-BE49-F238E27FC236}">
                <a16:creationId xmlns:a16="http://schemas.microsoft.com/office/drawing/2014/main" id="{C66056DC-35C5-D16D-A5B8-3439C0D5BD27}"/>
              </a:ext>
            </a:extLst>
          </p:cNvPr>
          <p:cNvSpPr/>
          <p:nvPr/>
        </p:nvSpPr>
        <p:spPr>
          <a:xfrm>
            <a:off x="8210395" y="4461249"/>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133" name="Freeform 132">
            <a:extLst>
              <a:ext uri="{FF2B5EF4-FFF2-40B4-BE49-F238E27FC236}">
                <a16:creationId xmlns:a16="http://schemas.microsoft.com/office/drawing/2014/main" id="{59EFCF0A-FCFE-C496-D23F-4B5095D31FC8}"/>
              </a:ext>
            </a:extLst>
          </p:cNvPr>
          <p:cNvSpPr/>
          <p:nvPr/>
        </p:nvSpPr>
        <p:spPr>
          <a:xfrm>
            <a:off x="8252363" y="4516469"/>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135" name="Freeform 134">
            <a:extLst>
              <a:ext uri="{FF2B5EF4-FFF2-40B4-BE49-F238E27FC236}">
                <a16:creationId xmlns:a16="http://schemas.microsoft.com/office/drawing/2014/main" id="{24CE266F-7199-512C-CDAA-4B809CF5F360}"/>
              </a:ext>
            </a:extLst>
          </p:cNvPr>
          <p:cNvSpPr/>
          <p:nvPr/>
        </p:nvSpPr>
        <p:spPr>
          <a:xfrm>
            <a:off x="8210395" y="4123332"/>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136" name="Freeform 135">
            <a:extLst>
              <a:ext uri="{FF2B5EF4-FFF2-40B4-BE49-F238E27FC236}">
                <a16:creationId xmlns:a16="http://schemas.microsoft.com/office/drawing/2014/main" id="{B2E5F041-B864-DE2E-2608-E16EFAD955DC}"/>
              </a:ext>
            </a:extLst>
          </p:cNvPr>
          <p:cNvSpPr/>
          <p:nvPr/>
        </p:nvSpPr>
        <p:spPr>
          <a:xfrm>
            <a:off x="8252363" y="4178552"/>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138" name="Freeform 137">
            <a:extLst>
              <a:ext uri="{FF2B5EF4-FFF2-40B4-BE49-F238E27FC236}">
                <a16:creationId xmlns:a16="http://schemas.microsoft.com/office/drawing/2014/main" id="{6D88ED95-6D2A-817B-2849-E31D9956C5F4}"/>
              </a:ext>
            </a:extLst>
          </p:cNvPr>
          <p:cNvSpPr/>
          <p:nvPr/>
        </p:nvSpPr>
        <p:spPr>
          <a:xfrm>
            <a:off x="8196999" y="3794205"/>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139" name="Freeform 138">
            <a:extLst>
              <a:ext uri="{FF2B5EF4-FFF2-40B4-BE49-F238E27FC236}">
                <a16:creationId xmlns:a16="http://schemas.microsoft.com/office/drawing/2014/main" id="{52CA4AF7-A3CD-B07A-15BB-4E50A8F6174F}"/>
              </a:ext>
            </a:extLst>
          </p:cNvPr>
          <p:cNvSpPr/>
          <p:nvPr/>
        </p:nvSpPr>
        <p:spPr>
          <a:xfrm>
            <a:off x="8238967" y="3849425"/>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141" name="Freeform 140">
            <a:extLst>
              <a:ext uri="{FF2B5EF4-FFF2-40B4-BE49-F238E27FC236}">
                <a16:creationId xmlns:a16="http://schemas.microsoft.com/office/drawing/2014/main" id="{8F942E0B-7BE7-DABA-4EBD-F2C89CB01CB5}"/>
              </a:ext>
            </a:extLst>
          </p:cNvPr>
          <p:cNvSpPr/>
          <p:nvPr/>
        </p:nvSpPr>
        <p:spPr>
          <a:xfrm>
            <a:off x="8183603" y="3466120"/>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142" name="Freeform 141">
            <a:extLst>
              <a:ext uri="{FF2B5EF4-FFF2-40B4-BE49-F238E27FC236}">
                <a16:creationId xmlns:a16="http://schemas.microsoft.com/office/drawing/2014/main" id="{A32A7A0D-9EC6-493F-54E7-24BE31912262}"/>
              </a:ext>
            </a:extLst>
          </p:cNvPr>
          <p:cNvSpPr/>
          <p:nvPr/>
        </p:nvSpPr>
        <p:spPr>
          <a:xfrm>
            <a:off x="8225571" y="3521340"/>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144" name="Freeform 143">
            <a:extLst>
              <a:ext uri="{FF2B5EF4-FFF2-40B4-BE49-F238E27FC236}">
                <a16:creationId xmlns:a16="http://schemas.microsoft.com/office/drawing/2014/main" id="{B013B37A-4BEF-8CCD-0966-53DC46EF25BF}"/>
              </a:ext>
            </a:extLst>
          </p:cNvPr>
          <p:cNvSpPr/>
          <p:nvPr/>
        </p:nvSpPr>
        <p:spPr>
          <a:xfrm>
            <a:off x="8221940" y="5121903"/>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145" name="Freeform 144">
            <a:extLst>
              <a:ext uri="{FF2B5EF4-FFF2-40B4-BE49-F238E27FC236}">
                <a16:creationId xmlns:a16="http://schemas.microsoft.com/office/drawing/2014/main" id="{6A33C776-EDAF-9A2D-2A70-F5133EA3A7A0}"/>
              </a:ext>
            </a:extLst>
          </p:cNvPr>
          <p:cNvSpPr/>
          <p:nvPr/>
        </p:nvSpPr>
        <p:spPr>
          <a:xfrm>
            <a:off x="8263908" y="5177123"/>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147" name="Freeform 146">
            <a:extLst>
              <a:ext uri="{FF2B5EF4-FFF2-40B4-BE49-F238E27FC236}">
                <a16:creationId xmlns:a16="http://schemas.microsoft.com/office/drawing/2014/main" id="{E41628FA-8135-638F-D0C2-259A5B5552B5}"/>
              </a:ext>
            </a:extLst>
          </p:cNvPr>
          <p:cNvSpPr/>
          <p:nvPr/>
        </p:nvSpPr>
        <p:spPr>
          <a:xfrm>
            <a:off x="8210395" y="4786761"/>
            <a:ext cx="242173" cy="242173"/>
          </a:xfrm>
          <a:custGeom>
            <a:avLst/>
            <a:gdLst>
              <a:gd name="connsiteX0" fmla="*/ 0 w 242173"/>
              <a:gd name="connsiteY0" fmla="*/ 0 h 242173"/>
              <a:gd name="connsiteX1" fmla="*/ 0 w 242173"/>
              <a:gd name="connsiteY1" fmla="*/ 242173 h 242173"/>
              <a:gd name="connsiteX2" fmla="*/ 242173 w 242173"/>
              <a:gd name="connsiteY2" fmla="*/ 242173 h 242173"/>
              <a:gd name="connsiteX3" fmla="*/ 242173 w 242173"/>
              <a:gd name="connsiteY3" fmla="*/ 0 h 242173"/>
              <a:gd name="connsiteX4" fmla="*/ 215265 w 242173"/>
              <a:gd name="connsiteY4" fmla="*/ 215265 h 242173"/>
              <a:gd name="connsiteX5" fmla="*/ 26908 w 242173"/>
              <a:gd name="connsiteY5" fmla="*/ 215265 h 242173"/>
              <a:gd name="connsiteX6" fmla="*/ 26908 w 242173"/>
              <a:gd name="connsiteY6" fmla="*/ 26908 h 242173"/>
              <a:gd name="connsiteX7" fmla="*/ 215265 w 242173"/>
              <a:gd name="connsiteY7" fmla="*/ 26908 h 24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173" h="242173">
                <a:moveTo>
                  <a:pt x="0" y="0"/>
                </a:moveTo>
                <a:lnTo>
                  <a:pt x="0" y="242173"/>
                </a:lnTo>
                <a:lnTo>
                  <a:pt x="242173" y="242173"/>
                </a:lnTo>
                <a:lnTo>
                  <a:pt x="242173" y="0"/>
                </a:lnTo>
                <a:close/>
                <a:moveTo>
                  <a:pt x="215265" y="215265"/>
                </a:moveTo>
                <a:lnTo>
                  <a:pt x="26908" y="215265"/>
                </a:lnTo>
                <a:lnTo>
                  <a:pt x="26908" y="26908"/>
                </a:lnTo>
                <a:lnTo>
                  <a:pt x="215265" y="26908"/>
                </a:lnTo>
                <a:close/>
              </a:path>
            </a:pathLst>
          </a:custGeom>
          <a:solidFill>
            <a:srgbClr val="25C600"/>
          </a:solidFill>
          <a:ln w="4465" cap="flat">
            <a:noFill/>
            <a:prstDash val="solid"/>
            <a:miter/>
          </a:ln>
        </p:spPr>
        <p:txBody>
          <a:bodyPr rtlCol="0" anchor="ctr"/>
          <a:lstStyle/>
          <a:p>
            <a:endParaRPr lang="en-US"/>
          </a:p>
        </p:txBody>
      </p:sp>
      <p:sp>
        <p:nvSpPr>
          <p:cNvPr id="148" name="Freeform 147">
            <a:extLst>
              <a:ext uri="{FF2B5EF4-FFF2-40B4-BE49-F238E27FC236}">
                <a16:creationId xmlns:a16="http://schemas.microsoft.com/office/drawing/2014/main" id="{D51E7749-30F9-DD05-F384-87A723995420}"/>
              </a:ext>
            </a:extLst>
          </p:cNvPr>
          <p:cNvSpPr/>
          <p:nvPr/>
        </p:nvSpPr>
        <p:spPr>
          <a:xfrm>
            <a:off x="8252363" y="4841981"/>
            <a:ext cx="158246" cy="120624"/>
          </a:xfrm>
          <a:custGeom>
            <a:avLst/>
            <a:gdLst>
              <a:gd name="connsiteX0" fmla="*/ 158247 w 158246"/>
              <a:gd name="connsiteY0" fmla="*/ 19217 h 120624"/>
              <a:gd name="connsiteX1" fmla="*/ 139411 w 158246"/>
              <a:gd name="connsiteY1" fmla="*/ 0 h 120624"/>
              <a:gd name="connsiteX2" fmla="*/ 54951 w 158246"/>
              <a:gd name="connsiteY2" fmla="*/ 82765 h 120624"/>
              <a:gd name="connsiteX3" fmla="*/ 19029 w 158246"/>
              <a:gd name="connsiteY3" fmla="*/ 46843 h 120624"/>
              <a:gd name="connsiteX4" fmla="*/ 0 w 158246"/>
              <a:gd name="connsiteY4" fmla="*/ 65867 h 120624"/>
              <a:gd name="connsiteX5" fmla="*/ 54758 w 158246"/>
              <a:gd name="connsiteY5" fmla="*/ 120625 h 120624"/>
              <a:gd name="connsiteX6" fmla="*/ 158247 w 158246"/>
              <a:gd name="connsiteY6" fmla="*/ 19217 h 12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246" h="120624">
                <a:moveTo>
                  <a:pt x="158247" y="19217"/>
                </a:moveTo>
                <a:lnTo>
                  <a:pt x="139411" y="0"/>
                </a:lnTo>
                <a:lnTo>
                  <a:pt x="54951" y="82765"/>
                </a:lnTo>
                <a:lnTo>
                  <a:pt x="19029" y="46843"/>
                </a:lnTo>
                <a:lnTo>
                  <a:pt x="0" y="65867"/>
                </a:lnTo>
                <a:lnTo>
                  <a:pt x="54758" y="120625"/>
                </a:lnTo>
                <a:lnTo>
                  <a:pt x="158247" y="19217"/>
                </a:lnTo>
                <a:close/>
              </a:path>
            </a:pathLst>
          </a:custGeom>
          <a:solidFill>
            <a:srgbClr val="25C600"/>
          </a:solidFill>
          <a:ln w="4465" cap="flat">
            <a:noFill/>
            <a:prstDash val="solid"/>
            <a:miter/>
          </a:ln>
        </p:spPr>
        <p:txBody>
          <a:bodyPr rtlCol="0" anchor="ctr"/>
          <a:lstStyle/>
          <a:p>
            <a:endParaRPr lang="en-US"/>
          </a:p>
        </p:txBody>
      </p:sp>
      <p:sp>
        <p:nvSpPr>
          <p:cNvPr id="149" name="TextBox 148">
            <a:extLst>
              <a:ext uri="{FF2B5EF4-FFF2-40B4-BE49-F238E27FC236}">
                <a16:creationId xmlns:a16="http://schemas.microsoft.com/office/drawing/2014/main" id="{E69F785D-CEC6-80BE-0C06-31602CCA9ABF}"/>
              </a:ext>
            </a:extLst>
          </p:cNvPr>
          <p:cNvSpPr txBox="1"/>
          <p:nvPr/>
        </p:nvSpPr>
        <p:spPr>
          <a:xfrm>
            <a:off x="2775098" y="914400"/>
            <a:ext cx="0" cy="0"/>
          </a:xfrm>
          <a:prstGeom prst="rect">
            <a:avLst/>
          </a:prstGeom>
          <a:noFill/>
        </p:spPr>
        <p:txBody>
          <a:bodyPr wrap="none" lIns="0" tIns="0" rIns="0" bIns="0" rtlCol="0">
            <a:normAutofit fontScale="25000" lnSpcReduction="20000"/>
          </a:bodyPr>
          <a:lstStyle/>
          <a:p>
            <a:pPr marL="287338" indent="-287338" algn="l" defTabSz="914400">
              <a:lnSpc>
                <a:spcPct val="120000"/>
              </a:lnSpc>
              <a:spcBef>
                <a:spcPts val="200"/>
              </a:spcBef>
              <a:buClr>
                <a:schemeClr val="tx2"/>
              </a:buClr>
              <a:buSzPct val="100000"/>
              <a:buFont typeface="Arial" panose="020B0604020202020204" pitchFamily="34" charset="0"/>
              <a:buChar char="•"/>
            </a:pPr>
            <a:endParaRPr lang="en-US" sz="2000"/>
          </a:p>
        </p:txBody>
      </p:sp>
      <p:pic>
        <p:nvPicPr>
          <p:cNvPr id="151" name="Graphic 150" descr="Checkbox Ticked with solid fill">
            <a:extLst>
              <a:ext uri="{FF2B5EF4-FFF2-40B4-BE49-F238E27FC236}">
                <a16:creationId xmlns:a16="http://schemas.microsoft.com/office/drawing/2014/main" id="{9DBAF6EB-F94E-3A97-4585-7A6FC616C3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38552" y="2670333"/>
            <a:ext cx="450532" cy="450532"/>
          </a:xfrm>
          <a:prstGeom prst="rect">
            <a:avLst/>
          </a:prstGeom>
        </p:spPr>
      </p:pic>
      <p:pic>
        <p:nvPicPr>
          <p:cNvPr id="161" name="Graphic 160" descr="Checkbox Ticked with solid fill">
            <a:extLst>
              <a:ext uri="{FF2B5EF4-FFF2-40B4-BE49-F238E27FC236}">
                <a16:creationId xmlns:a16="http://schemas.microsoft.com/office/drawing/2014/main" id="{A91C6DA0-41CD-A316-4915-37BB31B4AA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38552" y="3000278"/>
            <a:ext cx="450532" cy="450532"/>
          </a:xfrm>
          <a:prstGeom prst="rect">
            <a:avLst/>
          </a:prstGeom>
        </p:spPr>
      </p:pic>
      <p:pic>
        <p:nvPicPr>
          <p:cNvPr id="162" name="Graphic 161" descr="Checkbox Ticked with solid fill">
            <a:extLst>
              <a:ext uri="{FF2B5EF4-FFF2-40B4-BE49-F238E27FC236}">
                <a16:creationId xmlns:a16="http://schemas.microsoft.com/office/drawing/2014/main" id="{7269D61A-3CDA-6EFD-8D12-EC90BC3110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0553" y="3694572"/>
            <a:ext cx="450532" cy="450532"/>
          </a:xfrm>
          <a:prstGeom prst="rect">
            <a:avLst/>
          </a:prstGeom>
        </p:spPr>
      </p:pic>
      <p:pic>
        <p:nvPicPr>
          <p:cNvPr id="163" name="Graphic 162" descr="Checkbox Ticked with solid fill">
            <a:extLst>
              <a:ext uri="{FF2B5EF4-FFF2-40B4-BE49-F238E27FC236}">
                <a16:creationId xmlns:a16="http://schemas.microsoft.com/office/drawing/2014/main" id="{A95149AD-3596-6BE2-4BE5-3C8EE71B66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0553" y="4346389"/>
            <a:ext cx="450532" cy="450532"/>
          </a:xfrm>
          <a:prstGeom prst="rect">
            <a:avLst/>
          </a:prstGeom>
        </p:spPr>
      </p:pic>
      <p:pic>
        <p:nvPicPr>
          <p:cNvPr id="164" name="Graphic 163" descr="Checkbox Ticked with solid fill">
            <a:extLst>
              <a:ext uri="{FF2B5EF4-FFF2-40B4-BE49-F238E27FC236}">
                <a16:creationId xmlns:a16="http://schemas.microsoft.com/office/drawing/2014/main" id="{BF08A46E-6C99-6173-621D-E533721ED1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82098" y="4662974"/>
            <a:ext cx="450532" cy="450532"/>
          </a:xfrm>
          <a:prstGeom prst="rect">
            <a:avLst/>
          </a:prstGeom>
        </p:spPr>
      </p:pic>
      <p:pic>
        <p:nvPicPr>
          <p:cNvPr id="165" name="Graphic 164" descr="Checkbox Ticked with solid fill">
            <a:extLst>
              <a:ext uri="{FF2B5EF4-FFF2-40B4-BE49-F238E27FC236}">
                <a16:creationId xmlns:a16="http://schemas.microsoft.com/office/drawing/2014/main" id="{5CB576AD-6EE1-FA48-9A84-C7587A0E77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23362" y="2670333"/>
            <a:ext cx="450532" cy="450532"/>
          </a:xfrm>
          <a:prstGeom prst="rect">
            <a:avLst/>
          </a:prstGeom>
        </p:spPr>
      </p:pic>
      <p:pic>
        <p:nvPicPr>
          <p:cNvPr id="166" name="Graphic 165" descr="Checkbox Ticked with solid fill">
            <a:extLst>
              <a:ext uri="{FF2B5EF4-FFF2-40B4-BE49-F238E27FC236}">
                <a16:creationId xmlns:a16="http://schemas.microsoft.com/office/drawing/2014/main" id="{D33F4922-F51C-5EBF-4863-6A948C1E2D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40017" y="3356386"/>
            <a:ext cx="450532" cy="450532"/>
          </a:xfrm>
          <a:prstGeom prst="rect">
            <a:avLst/>
          </a:prstGeom>
        </p:spPr>
      </p:pic>
      <p:pic>
        <p:nvPicPr>
          <p:cNvPr id="167" name="Graphic 166" descr="Checkbox Ticked with solid fill">
            <a:extLst>
              <a:ext uri="{FF2B5EF4-FFF2-40B4-BE49-F238E27FC236}">
                <a16:creationId xmlns:a16="http://schemas.microsoft.com/office/drawing/2014/main" id="{15258CC4-521B-4A75-5836-F570186F9C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04064" y="1958912"/>
            <a:ext cx="450532" cy="450532"/>
          </a:xfrm>
          <a:prstGeom prst="rect">
            <a:avLst/>
          </a:prstGeom>
        </p:spPr>
      </p:pic>
      <p:pic>
        <p:nvPicPr>
          <p:cNvPr id="168" name="Graphic 167" descr="Checkbox Ticked with solid fill">
            <a:extLst>
              <a:ext uri="{FF2B5EF4-FFF2-40B4-BE49-F238E27FC236}">
                <a16:creationId xmlns:a16="http://schemas.microsoft.com/office/drawing/2014/main" id="{BD445A7B-B570-0EDD-8828-0998EEB5C9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40017" y="3657293"/>
            <a:ext cx="450532" cy="450532"/>
          </a:xfrm>
          <a:prstGeom prst="rect">
            <a:avLst/>
          </a:prstGeom>
        </p:spPr>
      </p:pic>
      <p:sp>
        <p:nvSpPr>
          <p:cNvPr id="5" name="TextBox 4">
            <a:extLst>
              <a:ext uri="{FF2B5EF4-FFF2-40B4-BE49-F238E27FC236}">
                <a16:creationId xmlns:a16="http://schemas.microsoft.com/office/drawing/2014/main" id="{E67F4D92-2E01-9FCF-810C-AA4E59ECDAC5}"/>
              </a:ext>
            </a:extLst>
          </p:cNvPr>
          <p:cNvSpPr txBox="1"/>
          <p:nvPr/>
        </p:nvSpPr>
        <p:spPr>
          <a:xfrm>
            <a:off x="192623" y="6014203"/>
            <a:ext cx="11999377" cy="460605"/>
          </a:xfrm>
          <a:prstGeom prst="rect">
            <a:avLst/>
          </a:prstGeom>
          <a:noFill/>
        </p:spPr>
        <p:txBody>
          <a:bodyPr wrap="square" lIns="0" tIns="0" rIns="0" bIns="0" rtlCol="0">
            <a:normAutofit/>
          </a:bodyPr>
          <a:lstStyle/>
          <a:p>
            <a:pPr algn="ctr" defTabSz="914400">
              <a:lnSpc>
                <a:spcPct val="120000"/>
              </a:lnSpc>
              <a:spcBef>
                <a:spcPts val="200"/>
              </a:spcBef>
              <a:buClr>
                <a:schemeClr val="tx2"/>
              </a:buClr>
              <a:buSzPct val="100000"/>
            </a:pPr>
            <a:r>
              <a:rPr lang="en-US" sz="1600">
                <a:solidFill>
                  <a:schemeClr val="tx2"/>
                </a:solidFill>
              </a:rPr>
              <a:t>* Note that these findings are purely based out vendor claimed offerings</a:t>
            </a:r>
          </a:p>
        </p:txBody>
      </p:sp>
      <p:pic>
        <p:nvPicPr>
          <p:cNvPr id="6" name="Graphic 5" descr="Checkbox Ticked with solid fill">
            <a:extLst>
              <a:ext uri="{FF2B5EF4-FFF2-40B4-BE49-F238E27FC236}">
                <a16:creationId xmlns:a16="http://schemas.microsoft.com/office/drawing/2014/main" id="{AD8AA898-C8E3-617B-9BF9-6C6958D28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77896" y="3976725"/>
            <a:ext cx="450532" cy="450532"/>
          </a:xfrm>
          <a:prstGeom prst="rect">
            <a:avLst/>
          </a:prstGeom>
        </p:spPr>
      </p:pic>
    </p:spTree>
    <p:extLst>
      <p:ext uri="{BB962C8B-B14F-4D97-AF65-F5344CB8AC3E}">
        <p14:creationId xmlns:p14="http://schemas.microsoft.com/office/powerpoint/2010/main" val="3293711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11377E33-EE6B-2B00-EAC0-DB724DFB5101}"/>
              </a:ext>
            </a:extLst>
          </p:cNvPr>
          <p:cNvGrpSpPr/>
          <p:nvPr/>
        </p:nvGrpSpPr>
        <p:grpSpPr>
          <a:xfrm>
            <a:off x="2801258" y="685800"/>
            <a:ext cx="6066972" cy="6038721"/>
            <a:chOff x="3570514" y="133478"/>
            <a:chExt cx="6487887" cy="6591044"/>
          </a:xfrm>
        </p:grpSpPr>
        <p:grpSp>
          <p:nvGrpSpPr>
            <p:cNvPr id="36" name="Group 35">
              <a:extLst>
                <a:ext uri="{FF2B5EF4-FFF2-40B4-BE49-F238E27FC236}">
                  <a16:creationId xmlns:a16="http://schemas.microsoft.com/office/drawing/2014/main" id="{C556AC9E-C240-F1B6-9A18-D1D8650C8A73}"/>
                </a:ext>
              </a:extLst>
            </p:cNvPr>
            <p:cNvGrpSpPr/>
            <p:nvPr/>
          </p:nvGrpSpPr>
          <p:grpSpPr>
            <a:xfrm>
              <a:off x="3570514" y="133478"/>
              <a:ext cx="6487887" cy="6255157"/>
              <a:chOff x="1856360" y="0"/>
              <a:chExt cx="6654041" cy="6612982"/>
            </a:xfrm>
          </p:grpSpPr>
          <p:sp>
            <p:nvSpPr>
              <p:cNvPr id="41" name="Freeform 40">
                <a:extLst>
                  <a:ext uri="{FF2B5EF4-FFF2-40B4-BE49-F238E27FC236}">
                    <a16:creationId xmlns:a16="http://schemas.microsoft.com/office/drawing/2014/main" id="{779B189C-42B8-6716-43BC-F2EF04B2D6D2}"/>
                  </a:ext>
                </a:extLst>
              </p:cNvPr>
              <p:cNvSpPr/>
              <p:nvPr/>
            </p:nvSpPr>
            <p:spPr>
              <a:xfrm>
                <a:off x="1856360" y="0"/>
                <a:ext cx="6654041" cy="6612982"/>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2346282"/>
                    </a:moveTo>
                    <a:cubicBezTo>
                      <a:pt x="0" y="1050466"/>
                      <a:pt x="1050466" y="0"/>
                      <a:pt x="2346282" y="0"/>
                    </a:cubicBezTo>
                    <a:lnTo>
                      <a:pt x="2346282" y="2346282"/>
                    </a:lnTo>
                    <a:lnTo>
                      <a:pt x="0" y="2346282"/>
                    </a:lnTo>
                    <a:close/>
                  </a:path>
                </a:pathLst>
              </a:custGeom>
              <a:solidFill>
                <a:schemeClr val="bg1">
                  <a:lumMod val="95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0354" tIns="950354" rIns="263144" bIns="263144" numCol="1" spcCol="1270" anchor="ctr" anchorCtr="0">
                <a:noAutofit/>
              </a:bodyPr>
              <a:lstStyle/>
              <a:p>
                <a:pPr marL="0" lvl="0" indent="0" algn="ctr" defTabSz="1644650">
                  <a:lnSpc>
                    <a:spcPct val="90000"/>
                  </a:lnSpc>
                  <a:spcBef>
                    <a:spcPct val="0"/>
                  </a:spcBef>
                  <a:spcAft>
                    <a:spcPct val="35000"/>
                  </a:spcAft>
                  <a:buNone/>
                </a:pPr>
                <a:endParaRPr lang="en-GB" sz="1600" kern="1200"/>
              </a:p>
            </p:txBody>
          </p:sp>
          <p:sp>
            <p:nvSpPr>
              <p:cNvPr id="42" name="Freeform 41">
                <a:extLst>
                  <a:ext uri="{FF2B5EF4-FFF2-40B4-BE49-F238E27FC236}">
                    <a16:creationId xmlns:a16="http://schemas.microsoft.com/office/drawing/2014/main" id="{2D61A5EE-9E40-1A83-E090-FEF583285170}"/>
                  </a:ext>
                </a:extLst>
              </p:cNvPr>
              <p:cNvSpPr/>
              <p:nvPr/>
            </p:nvSpPr>
            <p:spPr>
              <a:xfrm>
                <a:off x="3340597" y="1493948"/>
                <a:ext cx="5169804" cy="5119034"/>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2346282"/>
                    </a:moveTo>
                    <a:cubicBezTo>
                      <a:pt x="0" y="1050466"/>
                      <a:pt x="1050466" y="0"/>
                      <a:pt x="2346282" y="0"/>
                    </a:cubicBezTo>
                    <a:lnTo>
                      <a:pt x="2346282" y="2346282"/>
                    </a:lnTo>
                    <a:lnTo>
                      <a:pt x="0" y="2346282"/>
                    </a:lnTo>
                    <a:close/>
                  </a:path>
                </a:pathLst>
              </a:custGeom>
              <a:solidFill>
                <a:schemeClr val="bg1">
                  <a:lumMod val="95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0354" tIns="950354" rIns="263144" bIns="263144" numCol="1" spcCol="1270" anchor="ctr" anchorCtr="0">
                <a:noAutofit/>
              </a:bodyPr>
              <a:lstStyle/>
              <a:p>
                <a:pPr marL="0" lvl="0" indent="0" algn="ctr" defTabSz="1644650">
                  <a:lnSpc>
                    <a:spcPct val="90000"/>
                  </a:lnSpc>
                  <a:spcBef>
                    <a:spcPct val="0"/>
                  </a:spcBef>
                  <a:spcAft>
                    <a:spcPct val="35000"/>
                  </a:spcAft>
                  <a:buNone/>
                </a:pPr>
                <a:endParaRPr lang="en-GB" sz="1600" kern="1200"/>
              </a:p>
            </p:txBody>
          </p:sp>
          <p:sp>
            <p:nvSpPr>
              <p:cNvPr id="43" name="Freeform 42">
                <a:extLst>
                  <a:ext uri="{FF2B5EF4-FFF2-40B4-BE49-F238E27FC236}">
                    <a16:creationId xmlns:a16="http://schemas.microsoft.com/office/drawing/2014/main" id="{F2477BB4-4A93-A987-DB45-77BCC0DC3382}"/>
                  </a:ext>
                </a:extLst>
              </p:cNvPr>
              <p:cNvSpPr/>
              <p:nvPr/>
            </p:nvSpPr>
            <p:spPr>
              <a:xfrm>
                <a:off x="4958097" y="3052292"/>
                <a:ext cx="3552304" cy="3547031"/>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2346282"/>
                    </a:moveTo>
                    <a:cubicBezTo>
                      <a:pt x="0" y="1050466"/>
                      <a:pt x="1050466" y="0"/>
                      <a:pt x="2346282" y="0"/>
                    </a:cubicBezTo>
                    <a:lnTo>
                      <a:pt x="2346282" y="2346282"/>
                    </a:lnTo>
                    <a:lnTo>
                      <a:pt x="0" y="2346282"/>
                    </a:lnTo>
                    <a:close/>
                  </a:path>
                </a:pathLst>
              </a:custGeom>
              <a:solidFill>
                <a:schemeClr val="bg1">
                  <a:lumMod val="95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0354" tIns="950354" rIns="263144" bIns="263144" numCol="1" spcCol="1270" anchor="ctr" anchorCtr="0">
                <a:noAutofit/>
              </a:bodyPr>
              <a:lstStyle/>
              <a:p>
                <a:pPr marL="0" lvl="0" indent="0" algn="ctr" defTabSz="1644650">
                  <a:lnSpc>
                    <a:spcPct val="90000"/>
                  </a:lnSpc>
                  <a:spcBef>
                    <a:spcPct val="0"/>
                  </a:spcBef>
                  <a:spcAft>
                    <a:spcPct val="35000"/>
                  </a:spcAft>
                  <a:buNone/>
                </a:pPr>
                <a:endParaRPr lang="en-GB" sz="1600" kern="1200"/>
              </a:p>
            </p:txBody>
          </p:sp>
          <p:sp>
            <p:nvSpPr>
              <p:cNvPr id="44" name="Freeform 43">
                <a:extLst>
                  <a:ext uri="{FF2B5EF4-FFF2-40B4-BE49-F238E27FC236}">
                    <a16:creationId xmlns:a16="http://schemas.microsoft.com/office/drawing/2014/main" id="{B89AF496-6EE3-0B77-BCDD-8DB31B188AC2}"/>
                  </a:ext>
                </a:extLst>
              </p:cNvPr>
              <p:cNvSpPr/>
              <p:nvPr/>
            </p:nvSpPr>
            <p:spPr>
              <a:xfrm>
                <a:off x="6698476" y="4765561"/>
                <a:ext cx="1811925" cy="1833762"/>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2346282"/>
                    </a:moveTo>
                    <a:cubicBezTo>
                      <a:pt x="0" y="1050466"/>
                      <a:pt x="1050466" y="0"/>
                      <a:pt x="2346282" y="0"/>
                    </a:cubicBezTo>
                    <a:lnTo>
                      <a:pt x="2346282" y="2346282"/>
                    </a:lnTo>
                    <a:lnTo>
                      <a:pt x="0" y="2346282"/>
                    </a:lnTo>
                    <a:close/>
                  </a:path>
                </a:pathLst>
              </a:custGeom>
              <a:solidFill>
                <a:schemeClr val="bg1">
                  <a:lumMod val="95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0354" tIns="950354" rIns="263144" bIns="263144" numCol="1" spcCol="1270" anchor="ctr" anchorCtr="0">
                <a:noAutofit/>
              </a:bodyPr>
              <a:lstStyle/>
              <a:p>
                <a:pPr marL="0" lvl="0" indent="0" algn="ctr" defTabSz="1644650">
                  <a:lnSpc>
                    <a:spcPct val="90000"/>
                  </a:lnSpc>
                  <a:spcBef>
                    <a:spcPct val="0"/>
                  </a:spcBef>
                  <a:spcAft>
                    <a:spcPct val="35000"/>
                  </a:spcAft>
                  <a:buNone/>
                </a:pPr>
                <a:endParaRPr lang="en-GB" sz="1600" kern="1200"/>
              </a:p>
            </p:txBody>
          </p:sp>
        </p:grpSp>
        <p:sp>
          <p:nvSpPr>
            <p:cNvPr id="37" name="TextBox 36">
              <a:extLst>
                <a:ext uri="{FF2B5EF4-FFF2-40B4-BE49-F238E27FC236}">
                  <a16:creationId xmlns:a16="http://schemas.microsoft.com/office/drawing/2014/main" id="{6205BDC5-EFC1-D5D4-D890-64280443CAED}"/>
                </a:ext>
              </a:extLst>
            </p:cNvPr>
            <p:cNvSpPr txBox="1"/>
            <p:nvPr/>
          </p:nvSpPr>
          <p:spPr>
            <a:xfrm>
              <a:off x="7283004" y="6375716"/>
              <a:ext cx="771527" cy="337080"/>
            </a:xfrm>
            <a:prstGeom prst="rect">
              <a:avLst/>
            </a:prstGeom>
            <a:noFill/>
          </p:spPr>
          <p:txBody>
            <a:bodyPr wrap="none" lIns="0" tIns="0" rIns="0" bIns="0" rtlCol="0">
              <a:normAutofit/>
            </a:bodyPr>
            <a:lstStyle/>
            <a:p>
              <a:pPr algn="l" defTabSz="914400">
                <a:lnSpc>
                  <a:spcPct val="120000"/>
                </a:lnSpc>
                <a:spcBef>
                  <a:spcPts val="200"/>
                </a:spcBef>
                <a:buClr>
                  <a:schemeClr val="tx2"/>
                </a:buClr>
                <a:buSzPct val="100000"/>
              </a:pPr>
              <a:r>
                <a:rPr lang="en-US" sz="1600"/>
                <a:t>Trial</a:t>
              </a:r>
            </a:p>
          </p:txBody>
        </p:sp>
        <p:sp>
          <p:nvSpPr>
            <p:cNvPr id="38" name="TextBox 37">
              <a:extLst>
                <a:ext uri="{FF2B5EF4-FFF2-40B4-BE49-F238E27FC236}">
                  <a16:creationId xmlns:a16="http://schemas.microsoft.com/office/drawing/2014/main" id="{F79E4995-3559-9722-A669-9C95569FAB95}"/>
                </a:ext>
              </a:extLst>
            </p:cNvPr>
            <p:cNvSpPr txBox="1"/>
            <p:nvPr/>
          </p:nvSpPr>
          <p:spPr>
            <a:xfrm>
              <a:off x="8947715" y="6342737"/>
              <a:ext cx="914400" cy="381785"/>
            </a:xfrm>
            <a:prstGeom prst="rect">
              <a:avLst/>
            </a:prstGeom>
            <a:noFill/>
          </p:spPr>
          <p:txBody>
            <a:bodyPr wrap="none" lIns="0" tIns="0" rIns="0" bIns="0" rtlCol="0">
              <a:normAutofit/>
            </a:bodyPr>
            <a:lstStyle/>
            <a:p>
              <a:pPr algn="l" defTabSz="914400">
                <a:lnSpc>
                  <a:spcPct val="120000"/>
                </a:lnSpc>
                <a:spcBef>
                  <a:spcPts val="200"/>
                </a:spcBef>
                <a:buClr>
                  <a:schemeClr val="tx2"/>
                </a:buClr>
                <a:buSzPct val="100000"/>
              </a:pPr>
              <a:r>
                <a:rPr lang="en-US" sz="1600"/>
                <a:t>Adopt</a:t>
              </a:r>
            </a:p>
          </p:txBody>
        </p:sp>
        <p:sp>
          <p:nvSpPr>
            <p:cNvPr id="39" name="TextBox 38">
              <a:extLst>
                <a:ext uri="{FF2B5EF4-FFF2-40B4-BE49-F238E27FC236}">
                  <a16:creationId xmlns:a16="http://schemas.microsoft.com/office/drawing/2014/main" id="{3D8FD35B-E086-0F11-CBE8-C8A4AFD684B5}"/>
                </a:ext>
              </a:extLst>
            </p:cNvPr>
            <p:cNvSpPr txBox="1"/>
            <p:nvPr/>
          </p:nvSpPr>
          <p:spPr>
            <a:xfrm>
              <a:off x="5665336" y="6356355"/>
              <a:ext cx="771527" cy="337080"/>
            </a:xfrm>
            <a:prstGeom prst="rect">
              <a:avLst/>
            </a:prstGeom>
            <a:noFill/>
          </p:spPr>
          <p:txBody>
            <a:bodyPr wrap="none" lIns="0" tIns="0" rIns="0" bIns="0" rtlCol="0">
              <a:normAutofit/>
            </a:bodyPr>
            <a:lstStyle/>
            <a:p>
              <a:pPr algn="l" defTabSz="914400">
                <a:lnSpc>
                  <a:spcPct val="120000"/>
                </a:lnSpc>
                <a:spcBef>
                  <a:spcPts val="200"/>
                </a:spcBef>
                <a:buClr>
                  <a:schemeClr val="tx2"/>
                </a:buClr>
                <a:buSzPct val="100000"/>
              </a:pPr>
              <a:r>
                <a:rPr lang="en-US" sz="1600"/>
                <a:t>Assess</a:t>
              </a:r>
            </a:p>
          </p:txBody>
        </p:sp>
        <p:sp>
          <p:nvSpPr>
            <p:cNvPr id="40" name="TextBox 39">
              <a:extLst>
                <a:ext uri="{FF2B5EF4-FFF2-40B4-BE49-F238E27FC236}">
                  <a16:creationId xmlns:a16="http://schemas.microsoft.com/office/drawing/2014/main" id="{15407CC5-0D50-5A50-739C-51F656DCB0D7}"/>
                </a:ext>
              </a:extLst>
            </p:cNvPr>
            <p:cNvSpPr txBox="1"/>
            <p:nvPr/>
          </p:nvSpPr>
          <p:spPr>
            <a:xfrm>
              <a:off x="4061454" y="6349737"/>
              <a:ext cx="771527" cy="337080"/>
            </a:xfrm>
            <a:prstGeom prst="rect">
              <a:avLst/>
            </a:prstGeom>
            <a:noFill/>
          </p:spPr>
          <p:txBody>
            <a:bodyPr wrap="none" lIns="0" tIns="0" rIns="0" bIns="0" rtlCol="0">
              <a:normAutofit/>
            </a:bodyPr>
            <a:lstStyle/>
            <a:p>
              <a:pPr algn="l" defTabSz="914400">
                <a:lnSpc>
                  <a:spcPct val="120000"/>
                </a:lnSpc>
                <a:spcBef>
                  <a:spcPts val="200"/>
                </a:spcBef>
                <a:buClr>
                  <a:schemeClr val="tx2"/>
                </a:buClr>
                <a:buSzPct val="100000"/>
              </a:pPr>
              <a:r>
                <a:rPr lang="en-US" sz="1600"/>
                <a:t>Hold</a:t>
              </a:r>
            </a:p>
          </p:txBody>
        </p:sp>
      </p:grpSp>
      <p:sp>
        <p:nvSpPr>
          <p:cNvPr id="2" name="Title 1">
            <a:extLst>
              <a:ext uri="{FF2B5EF4-FFF2-40B4-BE49-F238E27FC236}">
                <a16:creationId xmlns:a16="http://schemas.microsoft.com/office/drawing/2014/main" id="{A97BA381-033E-C81A-573C-41831D88A10E}"/>
              </a:ext>
            </a:extLst>
          </p:cNvPr>
          <p:cNvSpPr>
            <a:spLocks noGrp="1"/>
          </p:cNvSpPr>
          <p:nvPr>
            <p:ph type="title"/>
          </p:nvPr>
        </p:nvSpPr>
        <p:spPr/>
        <p:txBody>
          <a:bodyPr/>
          <a:lstStyle/>
          <a:p>
            <a:r>
              <a:rPr lang="en-US"/>
              <a:t>Tech Radar for Tabular Data</a:t>
            </a:r>
          </a:p>
        </p:txBody>
      </p:sp>
      <p:sp>
        <p:nvSpPr>
          <p:cNvPr id="3" name="Slide Number Placeholder 2">
            <a:extLst>
              <a:ext uri="{FF2B5EF4-FFF2-40B4-BE49-F238E27FC236}">
                <a16:creationId xmlns:a16="http://schemas.microsoft.com/office/drawing/2014/main" id="{1C3A27CF-7DCE-EC2A-B8BC-6EAD046DCEA4}"/>
              </a:ext>
            </a:extLst>
          </p:cNvPr>
          <p:cNvSpPr>
            <a:spLocks noGrp="1"/>
          </p:cNvSpPr>
          <p:nvPr>
            <p:ph type="sldNum" sz="quarter" idx="10"/>
          </p:nvPr>
        </p:nvSpPr>
        <p:spPr/>
        <p:txBody>
          <a:bodyPr/>
          <a:lstStyle/>
          <a:p>
            <a:fld id="{89006F1E-66CD-4A4B-9370-B4A3080F0E6C}" type="slidenum">
              <a:rPr lang="en-US" smtClean="0"/>
              <a:pPr/>
              <a:t>13</a:t>
            </a:fld>
            <a:endParaRPr lang="en-US"/>
          </a:p>
        </p:txBody>
      </p:sp>
      <p:sp>
        <p:nvSpPr>
          <p:cNvPr id="4" name="Footer Placeholder 3">
            <a:extLst>
              <a:ext uri="{FF2B5EF4-FFF2-40B4-BE49-F238E27FC236}">
                <a16:creationId xmlns:a16="http://schemas.microsoft.com/office/drawing/2014/main" id="{A7DFCBE6-A79A-0C8A-F1BD-7BE979BFD89E}"/>
              </a:ext>
            </a:extLst>
          </p:cNvPr>
          <p:cNvSpPr>
            <a:spLocks noGrp="1"/>
          </p:cNvSpPr>
          <p:nvPr>
            <p:ph type="ftr" sz="quarter" idx="13"/>
          </p:nvPr>
        </p:nvSpPr>
        <p:spPr/>
        <p:txBody>
          <a:bodyPr/>
          <a:lstStyle/>
          <a:p>
            <a:r>
              <a:rPr lang="en-US">
                <a:ea typeface="MS PGothic" panose="020B0600070205080204" pitchFamily="34" charset="-128"/>
              </a:rPr>
              <a:t>Proprietary &amp; Confidential |  abhishek.goyal@thermofisher.com | 07-06-2023</a:t>
            </a:r>
          </a:p>
        </p:txBody>
      </p:sp>
      <p:sp>
        <p:nvSpPr>
          <p:cNvPr id="20" name="TextBox 19">
            <a:extLst>
              <a:ext uri="{FF2B5EF4-FFF2-40B4-BE49-F238E27FC236}">
                <a16:creationId xmlns:a16="http://schemas.microsoft.com/office/drawing/2014/main" id="{A0A0E834-20CB-15FF-F6E1-6BEC30681939}"/>
              </a:ext>
            </a:extLst>
          </p:cNvPr>
          <p:cNvSpPr txBox="1"/>
          <p:nvPr/>
        </p:nvSpPr>
        <p:spPr>
          <a:xfrm>
            <a:off x="2796679" y="5485430"/>
            <a:ext cx="1842031" cy="360612"/>
          </a:xfrm>
          <a:prstGeom prst="rect">
            <a:avLst/>
          </a:prstGeom>
          <a:noFill/>
        </p:spPr>
        <p:txBody>
          <a:bodyPr wrap="square">
            <a:spAutoFit/>
          </a:bodyPr>
          <a:lstStyle/>
          <a:p>
            <a:pPr marL="285750" indent="-285750" algn="l" defTabSz="914400">
              <a:lnSpc>
                <a:spcPct val="120000"/>
              </a:lnSpc>
              <a:spcBef>
                <a:spcPts val="200"/>
              </a:spcBef>
              <a:buClr>
                <a:schemeClr val="tx1"/>
              </a:buClr>
              <a:buSzPct val="200000"/>
              <a:buFont typeface="Arial" panose="020B0604020202020204" pitchFamily="34" charset="0"/>
              <a:buChar char="•"/>
            </a:pPr>
            <a:r>
              <a:rPr lang="en-US" sz="1600"/>
              <a:t>Autogluon</a:t>
            </a:r>
          </a:p>
        </p:txBody>
      </p:sp>
      <p:sp>
        <p:nvSpPr>
          <p:cNvPr id="22" name="TextBox 21">
            <a:extLst>
              <a:ext uri="{FF2B5EF4-FFF2-40B4-BE49-F238E27FC236}">
                <a16:creationId xmlns:a16="http://schemas.microsoft.com/office/drawing/2014/main" id="{7E5A786A-2831-F544-5F1E-717E7D86E1EE}"/>
              </a:ext>
            </a:extLst>
          </p:cNvPr>
          <p:cNvSpPr txBox="1"/>
          <p:nvPr/>
        </p:nvSpPr>
        <p:spPr>
          <a:xfrm>
            <a:off x="6628217" y="1175018"/>
            <a:ext cx="1582057" cy="360612"/>
          </a:xfrm>
          <a:prstGeom prst="rect">
            <a:avLst/>
          </a:prstGeom>
          <a:noFill/>
        </p:spPr>
        <p:txBody>
          <a:bodyPr wrap="square">
            <a:spAutoFit/>
          </a:bodyPr>
          <a:lstStyle/>
          <a:p>
            <a:pPr marL="285750" indent="-285750" algn="l" defTabSz="914400">
              <a:lnSpc>
                <a:spcPct val="120000"/>
              </a:lnSpc>
              <a:spcBef>
                <a:spcPts val="200"/>
              </a:spcBef>
              <a:buClr>
                <a:srgbClr val="FFD254"/>
              </a:buClr>
              <a:buSzPct val="200000"/>
              <a:buFont typeface="Arial" panose="020B0604020202020204" pitchFamily="34" charset="0"/>
              <a:buChar char="•"/>
            </a:pPr>
            <a:r>
              <a:rPr lang="en-US" sz="1600"/>
              <a:t>Autokeras</a:t>
            </a:r>
          </a:p>
        </p:txBody>
      </p:sp>
      <p:sp>
        <p:nvSpPr>
          <p:cNvPr id="24" name="TextBox 23">
            <a:extLst>
              <a:ext uri="{FF2B5EF4-FFF2-40B4-BE49-F238E27FC236}">
                <a16:creationId xmlns:a16="http://schemas.microsoft.com/office/drawing/2014/main" id="{BCCE0EDB-2C5C-41C1-2E2B-267F8F6AB171}"/>
              </a:ext>
            </a:extLst>
          </p:cNvPr>
          <p:cNvSpPr txBox="1"/>
          <p:nvPr/>
        </p:nvSpPr>
        <p:spPr>
          <a:xfrm>
            <a:off x="4090311" y="2836924"/>
            <a:ext cx="1898903" cy="360612"/>
          </a:xfrm>
          <a:prstGeom prst="rect">
            <a:avLst/>
          </a:prstGeom>
          <a:noFill/>
        </p:spPr>
        <p:txBody>
          <a:bodyPr wrap="square">
            <a:spAutoFit/>
          </a:bodyPr>
          <a:lstStyle/>
          <a:p>
            <a:pPr marL="285750" indent="-285750" defTabSz="914400">
              <a:lnSpc>
                <a:spcPct val="120000"/>
              </a:lnSpc>
              <a:spcBef>
                <a:spcPts val="200"/>
              </a:spcBef>
              <a:buClr>
                <a:schemeClr val="tx2"/>
              </a:buClr>
              <a:buSzPct val="200000"/>
              <a:buFont typeface="Arial" panose="020B0604020202020204" pitchFamily="34" charset="0"/>
              <a:buChar char="•"/>
            </a:pPr>
            <a:r>
              <a:rPr lang="en-US" sz="1600"/>
              <a:t>H2O AutoML</a:t>
            </a:r>
          </a:p>
        </p:txBody>
      </p:sp>
      <p:sp>
        <p:nvSpPr>
          <p:cNvPr id="26" name="TextBox 25">
            <a:extLst>
              <a:ext uri="{FF2B5EF4-FFF2-40B4-BE49-F238E27FC236}">
                <a16:creationId xmlns:a16="http://schemas.microsoft.com/office/drawing/2014/main" id="{9DF35B6A-1166-CCAF-D643-E74E86903F6D}"/>
              </a:ext>
            </a:extLst>
          </p:cNvPr>
          <p:cNvSpPr txBox="1"/>
          <p:nvPr/>
        </p:nvSpPr>
        <p:spPr>
          <a:xfrm>
            <a:off x="4748225" y="4018331"/>
            <a:ext cx="2036446" cy="360612"/>
          </a:xfrm>
          <a:prstGeom prst="rect">
            <a:avLst/>
          </a:prstGeom>
          <a:noFill/>
        </p:spPr>
        <p:txBody>
          <a:bodyPr wrap="square">
            <a:spAutoFit/>
          </a:bodyPr>
          <a:lstStyle/>
          <a:p>
            <a:pPr marL="285750" indent="-285750" algn="l" defTabSz="914400">
              <a:lnSpc>
                <a:spcPct val="120000"/>
              </a:lnSpc>
              <a:spcBef>
                <a:spcPts val="200"/>
              </a:spcBef>
              <a:buClr>
                <a:srgbClr val="EF48CE"/>
              </a:buClr>
              <a:buSzPct val="200000"/>
              <a:buFont typeface="Arial" panose="020B0604020202020204" pitchFamily="34" charset="0"/>
              <a:buChar char="•"/>
            </a:pPr>
            <a:r>
              <a:rPr lang="en-US" sz="1600"/>
              <a:t>Azure AutoML</a:t>
            </a:r>
          </a:p>
        </p:txBody>
      </p:sp>
      <p:sp>
        <p:nvSpPr>
          <p:cNvPr id="28" name="TextBox 27">
            <a:extLst>
              <a:ext uri="{FF2B5EF4-FFF2-40B4-BE49-F238E27FC236}">
                <a16:creationId xmlns:a16="http://schemas.microsoft.com/office/drawing/2014/main" id="{E271F647-C28A-F1AB-AE08-C0B631295FC9}"/>
              </a:ext>
            </a:extLst>
          </p:cNvPr>
          <p:cNvSpPr txBox="1"/>
          <p:nvPr/>
        </p:nvSpPr>
        <p:spPr>
          <a:xfrm>
            <a:off x="4339436" y="4867969"/>
            <a:ext cx="1868591" cy="360612"/>
          </a:xfrm>
          <a:prstGeom prst="rect">
            <a:avLst/>
          </a:prstGeom>
          <a:noFill/>
        </p:spPr>
        <p:txBody>
          <a:bodyPr wrap="square">
            <a:spAutoFit/>
          </a:bodyPr>
          <a:lstStyle/>
          <a:p>
            <a:pPr marL="285750" indent="-285750" algn="l" defTabSz="914400">
              <a:lnSpc>
                <a:spcPct val="120000"/>
              </a:lnSpc>
              <a:spcBef>
                <a:spcPts val="200"/>
              </a:spcBef>
              <a:buClr>
                <a:schemeClr val="accent4"/>
              </a:buClr>
              <a:buSzPct val="200000"/>
              <a:buFont typeface="Arial" panose="020B0604020202020204" pitchFamily="34" charset="0"/>
              <a:buChar char="•"/>
            </a:pPr>
            <a:r>
              <a:rPr lang="en-US" sz="1600"/>
              <a:t>AWS Canvas</a:t>
            </a:r>
          </a:p>
        </p:txBody>
      </p:sp>
      <p:sp>
        <p:nvSpPr>
          <p:cNvPr id="30" name="TextBox 29">
            <a:extLst>
              <a:ext uri="{FF2B5EF4-FFF2-40B4-BE49-F238E27FC236}">
                <a16:creationId xmlns:a16="http://schemas.microsoft.com/office/drawing/2014/main" id="{D2649800-144D-8AD8-2547-956CAC2B7AD5}"/>
              </a:ext>
            </a:extLst>
          </p:cNvPr>
          <p:cNvSpPr txBox="1"/>
          <p:nvPr/>
        </p:nvSpPr>
        <p:spPr>
          <a:xfrm>
            <a:off x="6555997" y="2505301"/>
            <a:ext cx="2452787" cy="360612"/>
          </a:xfrm>
          <a:prstGeom prst="rect">
            <a:avLst/>
          </a:prstGeom>
          <a:noFill/>
        </p:spPr>
        <p:txBody>
          <a:bodyPr wrap="square">
            <a:spAutoFit/>
          </a:bodyPr>
          <a:lstStyle/>
          <a:p>
            <a:pPr marL="285750" indent="-285750" defTabSz="914400">
              <a:lnSpc>
                <a:spcPct val="120000"/>
              </a:lnSpc>
              <a:spcBef>
                <a:spcPts val="200"/>
              </a:spcBef>
              <a:buClr>
                <a:srgbClr val="7030A0"/>
              </a:buClr>
              <a:buSzPct val="200000"/>
              <a:buFont typeface="Arial" panose="020B0604020202020204" pitchFamily="34" charset="0"/>
              <a:buChar char="•"/>
            </a:pPr>
            <a:r>
              <a:rPr lang="en-US" sz="1600"/>
              <a:t>Databricks AutoML</a:t>
            </a:r>
          </a:p>
        </p:txBody>
      </p:sp>
      <p:sp>
        <p:nvSpPr>
          <p:cNvPr id="32" name="TextBox 31">
            <a:extLst>
              <a:ext uri="{FF2B5EF4-FFF2-40B4-BE49-F238E27FC236}">
                <a16:creationId xmlns:a16="http://schemas.microsoft.com/office/drawing/2014/main" id="{5660565D-A49C-2E0A-9DD3-8A0A40E0B69E}"/>
              </a:ext>
            </a:extLst>
          </p:cNvPr>
          <p:cNvSpPr txBox="1"/>
          <p:nvPr/>
        </p:nvSpPr>
        <p:spPr>
          <a:xfrm>
            <a:off x="5766448" y="3097926"/>
            <a:ext cx="1842031" cy="656077"/>
          </a:xfrm>
          <a:prstGeom prst="rect">
            <a:avLst/>
          </a:prstGeom>
          <a:noFill/>
        </p:spPr>
        <p:txBody>
          <a:bodyPr wrap="square">
            <a:spAutoFit/>
          </a:bodyPr>
          <a:lstStyle/>
          <a:p>
            <a:pPr marL="285750" indent="-285750" defTabSz="914400">
              <a:lnSpc>
                <a:spcPct val="120000"/>
              </a:lnSpc>
              <a:spcBef>
                <a:spcPts val="200"/>
              </a:spcBef>
              <a:buClr>
                <a:schemeClr val="accent6">
                  <a:lumMod val="75000"/>
                </a:schemeClr>
              </a:buClr>
              <a:buSzPct val="200000"/>
              <a:buFont typeface="Arial" panose="020B0604020202020204" pitchFamily="34" charset="0"/>
              <a:buChar char="•"/>
            </a:pPr>
            <a:r>
              <a:rPr lang="en-US" sz="1600"/>
              <a:t>H2O Driverless AI</a:t>
            </a:r>
          </a:p>
        </p:txBody>
      </p:sp>
      <p:sp>
        <p:nvSpPr>
          <p:cNvPr id="34" name="TextBox 33">
            <a:extLst>
              <a:ext uri="{FF2B5EF4-FFF2-40B4-BE49-F238E27FC236}">
                <a16:creationId xmlns:a16="http://schemas.microsoft.com/office/drawing/2014/main" id="{45584FA6-73B1-A86E-7532-9EEA791FD404}"/>
              </a:ext>
            </a:extLst>
          </p:cNvPr>
          <p:cNvSpPr txBox="1"/>
          <p:nvPr/>
        </p:nvSpPr>
        <p:spPr>
          <a:xfrm>
            <a:off x="4075136" y="5922585"/>
            <a:ext cx="2036446" cy="360612"/>
          </a:xfrm>
          <a:prstGeom prst="rect">
            <a:avLst/>
          </a:prstGeom>
          <a:noFill/>
        </p:spPr>
        <p:txBody>
          <a:bodyPr wrap="square">
            <a:spAutoFit/>
          </a:bodyPr>
          <a:lstStyle/>
          <a:p>
            <a:pPr marL="285750" indent="-285750" defTabSz="914400">
              <a:lnSpc>
                <a:spcPct val="120000"/>
              </a:lnSpc>
              <a:spcBef>
                <a:spcPts val="200"/>
              </a:spcBef>
              <a:buClr>
                <a:srgbClr val="87E674"/>
              </a:buClr>
              <a:buSzPct val="200000"/>
              <a:buFont typeface="Arial" panose="020B0604020202020204" pitchFamily="34" charset="0"/>
              <a:buChar char="•"/>
            </a:pPr>
            <a:r>
              <a:rPr lang="en-US" sz="1600"/>
              <a:t>AWS Autopilot</a:t>
            </a:r>
          </a:p>
        </p:txBody>
      </p:sp>
    </p:spTree>
    <p:extLst>
      <p:ext uri="{BB962C8B-B14F-4D97-AF65-F5344CB8AC3E}">
        <p14:creationId xmlns:p14="http://schemas.microsoft.com/office/powerpoint/2010/main" val="824230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F03DF-F73B-16D0-69C2-2462065CBF87}"/>
              </a:ext>
            </a:extLst>
          </p:cNvPr>
          <p:cNvSpPr>
            <a:spLocks noGrp="1"/>
          </p:cNvSpPr>
          <p:nvPr>
            <p:ph type="title"/>
          </p:nvPr>
        </p:nvSpPr>
        <p:spPr/>
        <p:txBody>
          <a:bodyPr/>
          <a:lstStyle/>
          <a:p>
            <a:r>
              <a:rPr lang="en-US"/>
              <a:t>Tech Radar for Timeseries Data</a:t>
            </a:r>
          </a:p>
        </p:txBody>
      </p:sp>
      <p:sp>
        <p:nvSpPr>
          <p:cNvPr id="3" name="Slide Number Placeholder 2">
            <a:extLst>
              <a:ext uri="{FF2B5EF4-FFF2-40B4-BE49-F238E27FC236}">
                <a16:creationId xmlns:a16="http://schemas.microsoft.com/office/drawing/2014/main" id="{B5C4C417-62DC-93B9-97FD-80A754DB860E}"/>
              </a:ext>
            </a:extLst>
          </p:cNvPr>
          <p:cNvSpPr>
            <a:spLocks noGrp="1"/>
          </p:cNvSpPr>
          <p:nvPr>
            <p:ph type="sldNum" sz="quarter" idx="10"/>
          </p:nvPr>
        </p:nvSpPr>
        <p:spPr/>
        <p:txBody>
          <a:bodyPr/>
          <a:lstStyle/>
          <a:p>
            <a:fld id="{89006F1E-66CD-4A4B-9370-B4A3080F0E6C}" type="slidenum">
              <a:rPr lang="en-US" smtClean="0"/>
              <a:pPr/>
              <a:t>14</a:t>
            </a:fld>
            <a:endParaRPr lang="en-US"/>
          </a:p>
        </p:txBody>
      </p:sp>
      <p:sp>
        <p:nvSpPr>
          <p:cNvPr id="4" name="Footer Placeholder 3">
            <a:extLst>
              <a:ext uri="{FF2B5EF4-FFF2-40B4-BE49-F238E27FC236}">
                <a16:creationId xmlns:a16="http://schemas.microsoft.com/office/drawing/2014/main" id="{033E4D01-E747-6539-979C-B3223A50A851}"/>
              </a:ext>
            </a:extLst>
          </p:cNvPr>
          <p:cNvSpPr>
            <a:spLocks noGrp="1"/>
          </p:cNvSpPr>
          <p:nvPr>
            <p:ph type="ftr" sz="quarter" idx="13"/>
          </p:nvPr>
        </p:nvSpPr>
        <p:spPr/>
        <p:txBody>
          <a:bodyPr/>
          <a:lstStyle/>
          <a:p>
            <a:r>
              <a:rPr lang="en-US">
                <a:ea typeface="MS PGothic" panose="020B0600070205080204" pitchFamily="34" charset="-128"/>
              </a:rPr>
              <a:t>Proprietary &amp; Confidential |  abhishek.goyal@thermofisher.com | 07-06-2023</a:t>
            </a:r>
          </a:p>
        </p:txBody>
      </p:sp>
      <p:grpSp>
        <p:nvGrpSpPr>
          <p:cNvPr id="9" name="Group 8">
            <a:extLst>
              <a:ext uri="{FF2B5EF4-FFF2-40B4-BE49-F238E27FC236}">
                <a16:creationId xmlns:a16="http://schemas.microsoft.com/office/drawing/2014/main" id="{7E3BFE50-8DE1-ABD0-9BFC-29AA32B962C9}"/>
              </a:ext>
            </a:extLst>
          </p:cNvPr>
          <p:cNvGrpSpPr/>
          <p:nvPr/>
        </p:nvGrpSpPr>
        <p:grpSpPr>
          <a:xfrm>
            <a:off x="2801258" y="685800"/>
            <a:ext cx="6066972" cy="6038721"/>
            <a:chOff x="3570514" y="133478"/>
            <a:chExt cx="6487887" cy="6591044"/>
          </a:xfrm>
        </p:grpSpPr>
        <p:grpSp>
          <p:nvGrpSpPr>
            <p:cNvPr id="10" name="Group 9">
              <a:extLst>
                <a:ext uri="{FF2B5EF4-FFF2-40B4-BE49-F238E27FC236}">
                  <a16:creationId xmlns:a16="http://schemas.microsoft.com/office/drawing/2014/main" id="{810C341D-0C1C-366A-1580-E18BFBFA6309}"/>
                </a:ext>
              </a:extLst>
            </p:cNvPr>
            <p:cNvGrpSpPr/>
            <p:nvPr/>
          </p:nvGrpSpPr>
          <p:grpSpPr>
            <a:xfrm>
              <a:off x="3570514" y="133478"/>
              <a:ext cx="6487887" cy="6255157"/>
              <a:chOff x="1856360" y="0"/>
              <a:chExt cx="6654041" cy="6612982"/>
            </a:xfrm>
          </p:grpSpPr>
          <p:sp>
            <p:nvSpPr>
              <p:cNvPr id="15" name="Freeform 14">
                <a:extLst>
                  <a:ext uri="{FF2B5EF4-FFF2-40B4-BE49-F238E27FC236}">
                    <a16:creationId xmlns:a16="http://schemas.microsoft.com/office/drawing/2014/main" id="{0B8BE223-39FA-AFEC-D0E5-DB8052D212AE}"/>
                  </a:ext>
                </a:extLst>
              </p:cNvPr>
              <p:cNvSpPr/>
              <p:nvPr/>
            </p:nvSpPr>
            <p:spPr>
              <a:xfrm>
                <a:off x="1856360" y="0"/>
                <a:ext cx="6654041" cy="6612982"/>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2346282"/>
                    </a:moveTo>
                    <a:cubicBezTo>
                      <a:pt x="0" y="1050466"/>
                      <a:pt x="1050466" y="0"/>
                      <a:pt x="2346282" y="0"/>
                    </a:cubicBezTo>
                    <a:lnTo>
                      <a:pt x="2346282" y="2346282"/>
                    </a:lnTo>
                    <a:lnTo>
                      <a:pt x="0" y="2346282"/>
                    </a:lnTo>
                    <a:close/>
                  </a:path>
                </a:pathLst>
              </a:custGeom>
              <a:solidFill>
                <a:schemeClr val="bg1">
                  <a:lumMod val="95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0354" tIns="950354" rIns="263144" bIns="263144" numCol="1" spcCol="1270" anchor="ctr" anchorCtr="0">
                <a:noAutofit/>
              </a:bodyPr>
              <a:lstStyle/>
              <a:p>
                <a:pPr marL="0" lvl="0" indent="0" algn="ctr" defTabSz="1644650">
                  <a:lnSpc>
                    <a:spcPct val="90000"/>
                  </a:lnSpc>
                  <a:spcBef>
                    <a:spcPct val="0"/>
                  </a:spcBef>
                  <a:spcAft>
                    <a:spcPct val="35000"/>
                  </a:spcAft>
                  <a:buNone/>
                </a:pPr>
                <a:endParaRPr lang="en-GB" sz="3700" kern="1200"/>
              </a:p>
            </p:txBody>
          </p:sp>
          <p:sp>
            <p:nvSpPr>
              <p:cNvPr id="16" name="Freeform 15">
                <a:extLst>
                  <a:ext uri="{FF2B5EF4-FFF2-40B4-BE49-F238E27FC236}">
                    <a16:creationId xmlns:a16="http://schemas.microsoft.com/office/drawing/2014/main" id="{5D6A98EE-397F-33CC-A442-9D470B53F94B}"/>
                  </a:ext>
                </a:extLst>
              </p:cNvPr>
              <p:cNvSpPr/>
              <p:nvPr/>
            </p:nvSpPr>
            <p:spPr>
              <a:xfrm>
                <a:off x="3340597" y="1493948"/>
                <a:ext cx="5169804" cy="5119034"/>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2346282"/>
                    </a:moveTo>
                    <a:cubicBezTo>
                      <a:pt x="0" y="1050466"/>
                      <a:pt x="1050466" y="0"/>
                      <a:pt x="2346282" y="0"/>
                    </a:cubicBezTo>
                    <a:lnTo>
                      <a:pt x="2346282" y="2346282"/>
                    </a:lnTo>
                    <a:lnTo>
                      <a:pt x="0" y="2346282"/>
                    </a:lnTo>
                    <a:close/>
                  </a:path>
                </a:pathLst>
              </a:custGeom>
              <a:solidFill>
                <a:schemeClr val="bg1">
                  <a:lumMod val="95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0354" tIns="950354" rIns="263144" bIns="263144" numCol="1" spcCol="1270" anchor="ctr" anchorCtr="0">
                <a:noAutofit/>
              </a:bodyPr>
              <a:lstStyle/>
              <a:p>
                <a:pPr marL="0" lvl="0" indent="0" algn="ctr" defTabSz="1644650">
                  <a:lnSpc>
                    <a:spcPct val="90000"/>
                  </a:lnSpc>
                  <a:spcBef>
                    <a:spcPct val="0"/>
                  </a:spcBef>
                  <a:spcAft>
                    <a:spcPct val="35000"/>
                  </a:spcAft>
                  <a:buNone/>
                </a:pPr>
                <a:endParaRPr lang="en-GB" sz="3700" kern="1200"/>
              </a:p>
            </p:txBody>
          </p:sp>
          <p:sp>
            <p:nvSpPr>
              <p:cNvPr id="17" name="Freeform 16">
                <a:extLst>
                  <a:ext uri="{FF2B5EF4-FFF2-40B4-BE49-F238E27FC236}">
                    <a16:creationId xmlns:a16="http://schemas.microsoft.com/office/drawing/2014/main" id="{6786D826-389C-EE3D-C396-A9DB55D59A9A}"/>
                  </a:ext>
                </a:extLst>
              </p:cNvPr>
              <p:cNvSpPr/>
              <p:nvPr/>
            </p:nvSpPr>
            <p:spPr>
              <a:xfrm>
                <a:off x="4958097" y="3052292"/>
                <a:ext cx="3552304" cy="3547031"/>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2346282"/>
                    </a:moveTo>
                    <a:cubicBezTo>
                      <a:pt x="0" y="1050466"/>
                      <a:pt x="1050466" y="0"/>
                      <a:pt x="2346282" y="0"/>
                    </a:cubicBezTo>
                    <a:lnTo>
                      <a:pt x="2346282" y="2346282"/>
                    </a:lnTo>
                    <a:lnTo>
                      <a:pt x="0" y="2346282"/>
                    </a:lnTo>
                    <a:close/>
                  </a:path>
                </a:pathLst>
              </a:custGeom>
              <a:solidFill>
                <a:schemeClr val="bg1">
                  <a:lumMod val="95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0354" tIns="950354" rIns="263144" bIns="263144" numCol="1" spcCol="1270" anchor="ctr" anchorCtr="0">
                <a:noAutofit/>
              </a:bodyPr>
              <a:lstStyle/>
              <a:p>
                <a:pPr marL="0" lvl="0" indent="0" algn="ctr" defTabSz="1644650">
                  <a:lnSpc>
                    <a:spcPct val="90000"/>
                  </a:lnSpc>
                  <a:spcBef>
                    <a:spcPct val="0"/>
                  </a:spcBef>
                  <a:spcAft>
                    <a:spcPct val="35000"/>
                  </a:spcAft>
                  <a:buNone/>
                </a:pPr>
                <a:endParaRPr lang="en-GB" sz="3700" kern="1200"/>
              </a:p>
            </p:txBody>
          </p:sp>
          <p:sp>
            <p:nvSpPr>
              <p:cNvPr id="18" name="Freeform 17">
                <a:extLst>
                  <a:ext uri="{FF2B5EF4-FFF2-40B4-BE49-F238E27FC236}">
                    <a16:creationId xmlns:a16="http://schemas.microsoft.com/office/drawing/2014/main" id="{672CD6F5-4E50-592D-4FA6-22A6A442877A}"/>
                  </a:ext>
                </a:extLst>
              </p:cNvPr>
              <p:cNvSpPr/>
              <p:nvPr/>
            </p:nvSpPr>
            <p:spPr>
              <a:xfrm>
                <a:off x="6698476" y="4765561"/>
                <a:ext cx="1811925" cy="1833762"/>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2346282"/>
                    </a:moveTo>
                    <a:cubicBezTo>
                      <a:pt x="0" y="1050466"/>
                      <a:pt x="1050466" y="0"/>
                      <a:pt x="2346282" y="0"/>
                    </a:cubicBezTo>
                    <a:lnTo>
                      <a:pt x="2346282" y="2346282"/>
                    </a:lnTo>
                    <a:lnTo>
                      <a:pt x="0" y="2346282"/>
                    </a:lnTo>
                    <a:close/>
                  </a:path>
                </a:pathLst>
              </a:custGeom>
              <a:solidFill>
                <a:schemeClr val="bg1">
                  <a:lumMod val="95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0354" tIns="950354" rIns="263144" bIns="263144" numCol="1" spcCol="1270" anchor="ctr" anchorCtr="0">
                <a:noAutofit/>
              </a:bodyPr>
              <a:lstStyle/>
              <a:p>
                <a:pPr marL="0" lvl="0" indent="0" algn="ctr" defTabSz="1644650">
                  <a:lnSpc>
                    <a:spcPct val="90000"/>
                  </a:lnSpc>
                  <a:spcBef>
                    <a:spcPct val="0"/>
                  </a:spcBef>
                  <a:spcAft>
                    <a:spcPct val="35000"/>
                  </a:spcAft>
                  <a:buNone/>
                </a:pPr>
                <a:endParaRPr lang="en-GB" sz="3700" kern="1200"/>
              </a:p>
            </p:txBody>
          </p:sp>
        </p:grpSp>
        <p:sp>
          <p:nvSpPr>
            <p:cNvPr id="11" name="TextBox 10">
              <a:extLst>
                <a:ext uri="{FF2B5EF4-FFF2-40B4-BE49-F238E27FC236}">
                  <a16:creationId xmlns:a16="http://schemas.microsoft.com/office/drawing/2014/main" id="{F4A9D258-D79B-A09A-FF7F-5747F60283E9}"/>
                </a:ext>
              </a:extLst>
            </p:cNvPr>
            <p:cNvSpPr txBox="1"/>
            <p:nvPr/>
          </p:nvSpPr>
          <p:spPr>
            <a:xfrm>
              <a:off x="7283004" y="6375716"/>
              <a:ext cx="771527" cy="337080"/>
            </a:xfrm>
            <a:prstGeom prst="rect">
              <a:avLst/>
            </a:prstGeom>
            <a:noFill/>
          </p:spPr>
          <p:txBody>
            <a:bodyPr wrap="none" lIns="0" tIns="0" rIns="0" bIns="0" rtlCol="0">
              <a:normAutofit/>
            </a:bodyPr>
            <a:lstStyle/>
            <a:p>
              <a:pPr algn="l" defTabSz="914400">
                <a:lnSpc>
                  <a:spcPct val="120000"/>
                </a:lnSpc>
                <a:spcBef>
                  <a:spcPts val="200"/>
                </a:spcBef>
                <a:buClr>
                  <a:schemeClr val="tx2"/>
                </a:buClr>
                <a:buSzPct val="100000"/>
              </a:pPr>
              <a:r>
                <a:rPr lang="en-US" sz="1600"/>
                <a:t>Trial</a:t>
              </a:r>
            </a:p>
          </p:txBody>
        </p:sp>
        <p:sp>
          <p:nvSpPr>
            <p:cNvPr id="12" name="TextBox 11">
              <a:extLst>
                <a:ext uri="{FF2B5EF4-FFF2-40B4-BE49-F238E27FC236}">
                  <a16:creationId xmlns:a16="http://schemas.microsoft.com/office/drawing/2014/main" id="{0EBEAA88-AB60-0A4D-D320-80DF19831932}"/>
                </a:ext>
              </a:extLst>
            </p:cNvPr>
            <p:cNvSpPr txBox="1"/>
            <p:nvPr/>
          </p:nvSpPr>
          <p:spPr>
            <a:xfrm>
              <a:off x="8947715" y="6342737"/>
              <a:ext cx="914400" cy="381785"/>
            </a:xfrm>
            <a:prstGeom prst="rect">
              <a:avLst/>
            </a:prstGeom>
            <a:noFill/>
          </p:spPr>
          <p:txBody>
            <a:bodyPr wrap="none" lIns="0" tIns="0" rIns="0" bIns="0" rtlCol="0">
              <a:normAutofit/>
            </a:bodyPr>
            <a:lstStyle/>
            <a:p>
              <a:pPr algn="l" defTabSz="914400">
                <a:lnSpc>
                  <a:spcPct val="120000"/>
                </a:lnSpc>
                <a:spcBef>
                  <a:spcPts val="200"/>
                </a:spcBef>
                <a:buClr>
                  <a:schemeClr val="tx2"/>
                </a:buClr>
                <a:buSzPct val="100000"/>
              </a:pPr>
              <a:r>
                <a:rPr lang="en-US" sz="1600"/>
                <a:t>Adopt</a:t>
              </a:r>
            </a:p>
          </p:txBody>
        </p:sp>
        <p:sp>
          <p:nvSpPr>
            <p:cNvPr id="13" name="TextBox 12">
              <a:extLst>
                <a:ext uri="{FF2B5EF4-FFF2-40B4-BE49-F238E27FC236}">
                  <a16:creationId xmlns:a16="http://schemas.microsoft.com/office/drawing/2014/main" id="{157746BC-0954-C130-4BC8-A36966AB72BD}"/>
                </a:ext>
              </a:extLst>
            </p:cNvPr>
            <p:cNvSpPr txBox="1"/>
            <p:nvPr/>
          </p:nvSpPr>
          <p:spPr>
            <a:xfrm>
              <a:off x="5665336" y="6356355"/>
              <a:ext cx="771527" cy="337080"/>
            </a:xfrm>
            <a:prstGeom prst="rect">
              <a:avLst/>
            </a:prstGeom>
            <a:noFill/>
          </p:spPr>
          <p:txBody>
            <a:bodyPr wrap="none" lIns="0" tIns="0" rIns="0" bIns="0" rtlCol="0">
              <a:normAutofit/>
            </a:bodyPr>
            <a:lstStyle/>
            <a:p>
              <a:pPr algn="l" defTabSz="914400">
                <a:lnSpc>
                  <a:spcPct val="120000"/>
                </a:lnSpc>
                <a:spcBef>
                  <a:spcPts val="200"/>
                </a:spcBef>
                <a:buClr>
                  <a:schemeClr val="tx2"/>
                </a:buClr>
                <a:buSzPct val="100000"/>
              </a:pPr>
              <a:r>
                <a:rPr lang="en-US" sz="1600"/>
                <a:t>Assess</a:t>
              </a:r>
            </a:p>
          </p:txBody>
        </p:sp>
        <p:sp>
          <p:nvSpPr>
            <p:cNvPr id="14" name="TextBox 13">
              <a:extLst>
                <a:ext uri="{FF2B5EF4-FFF2-40B4-BE49-F238E27FC236}">
                  <a16:creationId xmlns:a16="http://schemas.microsoft.com/office/drawing/2014/main" id="{9BFEEC48-D3F2-6717-F264-1CBB48A664BC}"/>
                </a:ext>
              </a:extLst>
            </p:cNvPr>
            <p:cNvSpPr txBox="1"/>
            <p:nvPr/>
          </p:nvSpPr>
          <p:spPr>
            <a:xfrm>
              <a:off x="4061454" y="6349737"/>
              <a:ext cx="771527" cy="337080"/>
            </a:xfrm>
            <a:prstGeom prst="rect">
              <a:avLst/>
            </a:prstGeom>
            <a:noFill/>
          </p:spPr>
          <p:txBody>
            <a:bodyPr wrap="none" lIns="0" tIns="0" rIns="0" bIns="0" rtlCol="0">
              <a:normAutofit/>
            </a:bodyPr>
            <a:lstStyle/>
            <a:p>
              <a:pPr algn="l" defTabSz="914400">
                <a:lnSpc>
                  <a:spcPct val="120000"/>
                </a:lnSpc>
                <a:spcBef>
                  <a:spcPts val="200"/>
                </a:spcBef>
                <a:buClr>
                  <a:schemeClr val="tx2"/>
                </a:buClr>
                <a:buSzPct val="100000"/>
              </a:pPr>
              <a:r>
                <a:rPr lang="en-US" sz="1600"/>
                <a:t>Hold</a:t>
              </a:r>
            </a:p>
          </p:txBody>
        </p:sp>
      </p:grpSp>
      <p:sp>
        <p:nvSpPr>
          <p:cNvPr id="20" name="TextBox 19">
            <a:extLst>
              <a:ext uri="{FF2B5EF4-FFF2-40B4-BE49-F238E27FC236}">
                <a16:creationId xmlns:a16="http://schemas.microsoft.com/office/drawing/2014/main" id="{CC9844C5-7D44-4469-75AF-87B0897E1F40}"/>
              </a:ext>
            </a:extLst>
          </p:cNvPr>
          <p:cNvSpPr txBox="1"/>
          <p:nvPr/>
        </p:nvSpPr>
        <p:spPr>
          <a:xfrm>
            <a:off x="5372199" y="1877066"/>
            <a:ext cx="1622167" cy="360612"/>
          </a:xfrm>
          <a:prstGeom prst="rect">
            <a:avLst/>
          </a:prstGeom>
          <a:noFill/>
        </p:spPr>
        <p:txBody>
          <a:bodyPr wrap="square">
            <a:spAutoFit/>
          </a:bodyPr>
          <a:lstStyle/>
          <a:p>
            <a:pPr marL="285750" indent="-285750" algn="l" defTabSz="914400">
              <a:lnSpc>
                <a:spcPct val="120000"/>
              </a:lnSpc>
              <a:spcBef>
                <a:spcPts val="200"/>
              </a:spcBef>
              <a:buClr>
                <a:schemeClr val="tx1"/>
              </a:buClr>
              <a:buSzPct val="200000"/>
              <a:buFont typeface="Arial" panose="020B0604020202020204" pitchFamily="34" charset="0"/>
              <a:buChar char="•"/>
            </a:pPr>
            <a:r>
              <a:rPr lang="en-US" sz="1600"/>
              <a:t>Autogluon</a:t>
            </a:r>
          </a:p>
        </p:txBody>
      </p:sp>
      <p:sp>
        <p:nvSpPr>
          <p:cNvPr id="22" name="TextBox 21">
            <a:extLst>
              <a:ext uri="{FF2B5EF4-FFF2-40B4-BE49-F238E27FC236}">
                <a16:creationId xmlns:a16="http://schemas.microsoft.com/office/drawing/2014/main" id="{4644794B-8E43-33A7-B1BB-A575326CA1E0}"/>
              </a:ext>
            </a:extLst>
          </p:cNvPr>
          <p:cNvSpPr txBox="1"/>
          <p:nvPr/>
        </p:nvSpPr>
        <p:spPr>
          <a:xfrm>
            <a:off x="3180090" y="4202645"/>
            <a:ext cx="1622167" cy="360612"/>
          </a:xfrm>
          <a:prstGeom prst="rect">
            <a:avLst/>
          </a:prstGeom>
          <a:noFill/>
        </p:spPr>
        <p:txBody>
          <a:bodyPr wrap="square">
            <a:spAutoFit/>
          </a:bodyPr>
          <a:lstStyle/>
          <a:p>
            <a:pPr marL="285750" indent="-285750" algn="l" defTabSz="914400">
              <a:lnSpc>
                <a:spcPct val="120000"/>
              </a:lnSpc>
              <a:spcBef>
                <a:spcPts val="200"/>
              </a:spcBef>
              <a:buClr>
                <a:srgbClr val="FFD254"/>
              </a:buClr>
              <a:buSzPct val="200000"/>
              <a:buFont typeface="Arial" panose="020B0604020202020204" pitchFamily="34" charset="0"/>
              <a:buChar char="•"/>
            </a:pPr>
            <a:r>
              <a:rPr lang="en-US" sz="1600"/>
              <a:t>Autokeras</a:t>
            </a:r>
          </a:p>
        </p:txBody>
      </p:sp>
      <p:sp>
        <p:nvSpPr>
          <p:cNvPr id="24" name="TextBox 23">
            <a:extLst>
              <a:ext uri="{FF2B5EF4-FFF2-40B4-BE49-F238E27FC236}">
                <a16:creationId xmlns:a16="http://schemas.microsoft.com/office/drawing/2014/main" id="{240AD63E-0115-36B0-48D4-F434A73B32EB}"/>
              </a:ext>
            </a:extLst>
          </p:cNvPr>
          <p:cNvSpPr txBox="1"/>
          <p:nvPr/>
        </p:nvSpPr>
        <p:spPr>
          <a:xfrm>
            <a:off x="4153638" y="5558313"/>
            <a:ext cx="1835335" cy="360612"/>
          </a:xfrm>
          <a:prstGeom prst="rect">
            <a:avLst/>
          </a:prstGeom>
          <a:noFill/>
        </p:spPr>
        <p:txBody>
          <a:bodyPr wrap="square">
            <a:spAutoFit/>
          </a:bodyPr>
          <a:lstStyle/>
          <a:p>
            <a:pPr marL="285750" indent="-285750" algn="l" defTabSz="914400">
              <a:lnSpc>
                <a:spcPct val="120000"/>
              </a:lnSpc>
              <a:spcBef>
                <a:spcPts val="200"/>
              </a:spcBef>
              <a:buClr>
                <a:srgbClr val="EF48CE"/>
              </a:buClr>
              <a:buSzPct val="200000"/>
              <a:buFont typeface="Arial" panose="020B0604020202020204" pitchFamily="34" charset="0"/>
              <a:buChar char="•"/>
            </a:pPr>
            <a:r>
              <a:rPr lang="en-US" sz="1600"/>
              <a:t>Azure AutoML</a:t>
            </a:r>
          </a:p>
        </p:txBody>
      </p:sp>
      <p:sp>
        <p:nvSpPr>
          <p:cNvPr id="26" name="TextBox 25">
            <a:extLst>
              <a:ext uri="{FF2B5EF4-FFF2-40B4-BE49-F238E27FC236}">
                <a16:creationId xmlns:a16="http://schemas.microsoft.com/office/drawing/2014/main" id="{43B95899-9792-EF58-C98E-BDE36AEF68E8}"/>
              </a:ext>
            </a:extLst>
          </p:cNvPr>
          <p:cNvSpPr txBox="1"/>
          <p:nvPr/>
        </p:nvSpPr>
        <p:spPr>
          <a:xfrm>
            <a:off x="6994366" y="2299758"/>
            <a:ext cx="1944914" cy="360612"/>
          </a:xfrm>
          <a:prstGeom prst="rect">
            <a:avLst/>
          </a:prstGeom>
          <a:noFill/>
        </p:spPr>
        <p:txBody>
          <a:bodyPr wrap="square">
            <a:spAutoFit/>
          </a:bodyPr>
          <a:lstStyle/>
          <a:p>
            <a:pPr marL="285750" indent="-285750" algn="l" defTabSz="914400">
              <a:lnSpc>
                <a:spcPct val="120000"/>
              </a:lnSpc>
              <a:spcBef>
                <a:spcPts val="200"/>
              </a:spcBef>
              <a:buClr>
                <a:schemeClr val="accent4"/>
              </a:buClr>
              <a:buSzPct val="200000"/>
              <a:buFont typeface="Arial" panose="020B0604020202020204" pitchFamily="34" charset="0"/>
              <a:buChar char="•"/>
            </a:pPr>
            <a:r>
              <a:rPr lang="en-US" sz="1600"/>
              <a:t>AWS Canvas</a:t>
            </a:r>
          </a:p>
        </p:txBody>
      </p:sp>
      <p:sp>
        <p:nvSpPr>
          <p:cNvPr id="28" name="TextBox 27">
            <a:extLst>
              <a:ext uri="{FF2B5EF4-FFF2-40B4-BE49-F238E27FC236}">
                <a16:creationId xmlns:a16="http://schemas.microsoft.com/office/drawing/2014/main" id="{4F57E596-5F31-E925-FE0C-505DD743B0BB}"/>
              </a:ext>
            </a:extLst>
          </p:cNvPr>
          <p:cNvSpPr txBox="1"/>
          <p:nvPr/>
        </p:nvSpPr>
        <p:spPr>
          <a:xfrm>
            <a:off x="5322207" y="3351679"/>
            <a:ext cx="2581337" cy="360612"/>
          </a:xfrm>
          <a:prstGeom prst="rect">
            <a:avLst/>
          </a:prstGeom>
          <a:noFill/>
        </p:spPr>
        <p:txBody>
          <a:bodyPr wrap="square">
            <a:spAutoFit/>
          </a:bodyPr>
          <a:lstStyle/>
          <a:p>
            <a:pPr marL="285750" indent="-285750" defTabSz="914400">
              <a:lnSpc>
                <a:spcPct val="120000"/>
              </a:lnSpc>
              <a:spcBef>
                <a:spcPts val="200"/>
              </a:spcBef>
              <a:buClr>
                <a:srgbClr val="7030A0"/>
              </a:buClr>
              <a:buSzPct val="200000"/>
              <a:buFont typeface="Arial" panose="020B0604020202020204" pitchFamily="34" charset="0"/>
              <a:buChar char="•"/>
            </a:pPr>
            <a:r>
              <a:rPr lang="en-US" sz="1600"/>
              <a:t>Databricks AutoML</a:t>
            </a:r>
          </a:p>
        </p:txBody>
      </p:sp>
      <p:sp>
        <p:nvSpPr>
          <p:cNvPr id="30" name="TextBox 29">
            <a:extLst>
              <a:ext uri="{FF2B5EF4-FFF2-40B4-BE49-F238E27FC236}">
                <a16:creationId xmlns:a16="http://schemas.microsoft.com/office/drawing/2014/main" id="{24307CF4-38FB-339E-75D4-BEE5E6D4474F}"/>
              </a:ext>
            </a:extLst>
          </p:cNvPr>
          <p:cNvSpPr txBox="1"/>
          <p:nvPr/>
        </p:nvSpPr>
        <p:spPr>
          <a:xfrm>
            <a:off x="4580094" y="4173599"/>
            <a:ext cx="1959429" cy="656077"/>
          </a:xfrm>
          <a:prstGeom prst="rect">
            <a:avLst/>
          </a:prstGeom>
          <a:noFill/>
        </p:spPr>
        <p:txBody>
          <a:bodyPr wrap="square">
            <a:spAutoFit/>
          </a:bodyPr>
          <a:lstStyle/>
          <a:p>
            <a:pPr marL="285750" indent="-285750" defTabSz="914400">
              <a:lnSpc>
                <a:spcPct val="120000"/>
              </a:lnSpc>
              <a:spcBef>
                <a:spcPts val="200"/>
              </a:spcBef>
              <a:buClr>
                <a:schemeClr val="accent6">
                  <a:lumMod val="75000"/>
                </a:schemeClr>
              </a:buClr>
              <a:buSzPct val="200000"/>
              <a:buFont typeface="Arial" panose="020B0604020202020204" pitchFamily="34" charset="0"/>
              <a:buChar char="•"/>
            </a:pPr>
            <a:r>
              <a:rPr lang="en-US" sz="1600"/>
              <a:t>H2O Driverless AI</a:t>
            </a:r>
          </a:p>
        </p:txBody>
      </p:sp>
    </p:spTree>
    <p:extLst>
      <p:ext uri="{BB962C8B-B14F-4D97-AF65-F5344CB8AC3E}">
        <p14:creationId xmlns:p14="http://schemas.microsoft.com/office/powerpoint/2010/main" val="3631192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E4382-3A98-0431-AB3B-4377C56F7941}"/>
              </a:ext>
            </a:extLst>
          </p:cNvPr>
          <p:cNvSpPr>
            <a:spLocks noGrp="1"/>
          </p:cNvSpPr>
          <p:nvPr>
            <p:ph type="title"/>
          </p:nvPr>
        </p:nvSpPr>
        <p:spPr/>
        <p:txBody>
          <a:bodyPr/>
          <a:lstStyle/>
          <a:p>
            <a:r>
              <a:rPr lang="en-US"/>
              <a:t>Tech Radar for Image Data</a:t>
            </a:r>
          </a:p>
        </p:txBody>
      </p:sp>
      <p:sp>
        <p:nvSpPr>
          <p:cNvPr id="3" name="Slide Number Placeholder 2">
            <a:extLst>
              <a:ext uri="{FF2B5EF4-FFF2-40B4-BE49-F238E27FC236}">
                <a16:creationId xmlns:a16="http://schemas.microsoft.com/office/drawing/2014/main" id="{797BBC47-DB18-65D0-314C-C6FA9076B3A0}"/>
              </a:ext>
            </a:extLst>
          </p:cNvPr>
          <p:cNvSpPr>
            <a:spLocks noGrp="1"/>
          </p:cNvSpPr>
          <p:nvPr>
            <p:ph type="sldNum" sz="quarter" idx="10"/>
          </p:nvPr>
        </p:nvSpPr>
        <p:spPr/>
        <p:txBody>
          <a:bodyPr/>
          <a:lstStyle/>
          <a:p>
            <a:fld id="{89006F1E-66CD-4A4B-9370-B4A3080F0E6C}" type="slidenum">
              <a:rPr lang="en-US" smtClean="0"/>
              <a:pPr/>
              <a:t>15</a:t>
            </a:fld>
            <a:endParaRPr lang="en-US"/>
          </a:p>
        </p:txBody>
      </p:sp>
      <p:sp>
        <p:nvSpPr>
          <p:cNvPr id="4" name="Footer Placeholder 3">
            <a:extLst>
              <a:ext uri="{FF2B5EF4-FFF2-40B4-BE49-F238E27FC236}">
                <a16:creationId xmlns:a16="http://schemas.microsoft.com/office/drawing/2014/main" id="{554BF8C6-3A68-6E19-9547-22A71ADB7CC7}"/>
              </a:ext>
            </a:extLst>
          </p:cNvPr>
          <p:cNvSpPr>
            <a:spLocks noGrp="1"/>
          </p:cNvSpPr>
          <p:nvPr>
            <p:ph type="ftr" sz="quarter" idx="13"/>
          </p:nvPr>
        </p:nvSpPr>
        <p:spPr/>
        <p:txBody>
          <a:bodyPr/>
          <a:lstStyle/>
          <a:p>
            <a:r>
              <a:rPr lang="en-US">
                <a:ea typeface="MS PGothic" panose="020B0600070205080204" pitchFamily="34" charset="-128"/>
              </a:rPr>
              <a:t>Proprietary &amp; Confidential |  abhishek.goyal@thermofisher.com | 07-06-2023</a:t>
            </a:r>
          </a:p>
        </p:txBody>
      </p:sp>
      <p:grpSp>
        <p:nvGrpSpPr>
          <p:cNvPr id="9" name="Group 8">
            <a:extLst>
              <a:ext uri="{FF2B5EF4-FFF2-40B4-BE49-F238E27FC236}">
                <a16:creationId xmlns:a16="http://schemas.microsoft.com/office/drawing/2014/main" id="{3C2D1918-D359-F2CA-134B-2B8F54ABD97D}"/>
              </a:ext>
            </a:extLst>
          </p:cNvPr>
          <p:cNvGrpSpPr/>
          <p:nvPr/>
        </p:nvGrpSpPr>
        <p:grpSpPr>
          <a:xfrm>
            <a:off x="2801258" y="685800"/>
            <a:ext cx="6066972" cy="6038721"/>
            <a:chOff x="3570514" y="133478"/>
            <a:chExt cx="6487887" cy="6591044"/>
          </a:xfrm>
        </p:grpSpPr>
        <p:grpSp>
          <p:nvGrpSpPr>
            <p:cNvPr id="15" name="Group 14">
              <a:extLst>
                <a:ext uri="{FF2B5EF4-FFF2-40B4-BE49-F238E27FC236}">
                  <a16:creationId xmlns:a16="http://schemas.microsoft.com/office/drawing/2014/main" id="{1190AE79-EFBE-2630-085C-69D7D3838CBC}"/>
                </a:ext>
              </a:extLst>
            </p:cNvPr>
            <p:cNvGrpSpPr/>
            <p:nvPr/>
          </p:nvGrpSpPr>
          <p:grpSpPr>
            <a:xfrm>
              <a:off x="3570514" y="133478"/>
              <a:ext cx="6487887" cy="6255157"/>
              <a:chOff x="1856360" y="0"/>
              <a:chExt cx="6654041" cy="6612982"/>
            </a:xfrm>
          </p:grpSpPr>
          <p:sp>
            <p:nvSpPr>
              <p:cNvPr id="18" name="Freeform 17">
                <a:extLst>
                  <a:ext uri="{FF2B5EF4-FFF2-40B4-BE49-F238E27FC236}">
                    <a16:creationId xmlns:a16="http://schemas.microsoft.com/office/drawing/2014/main" id="{ED6CC120-6955-E5D6-466A-36317E45A834}"/>
                  </a:ext>
                </a:extLst>
              </p:cNvPr>
              <p:cNvSpPr/>
              <p:nvPr/>
            </p:nvSpPr>
            <p:spPr>
              <a:xfrm>
                <a:off x="1856360" y="0"/>
                <a:ext cx="6654041" cy="6612982"/>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2346282"/>
                    </a:moveTo>
                    <a:cubicBezTo>
                      <a:pt x="0" y="1050466"/>
                      <a:pt x="1050466" y="0"/>
                      <a:pt x="2346282" y="0"/>
                    </a:cubicBezTo>
                    <a:lnTo>
                      <a:pt x="2346282" y="2346282"/>
                    </a:lnTo>
                    <a:lnTo>
                      <a:pt x="0" y="2346282"/>
                    </a:lnTo>
                    <a:close/>
                  </a:path>
                </a:pathLst>
              </a:custGeom>
              <a:solidFill>
                <a:schemeClr val="bg1">
                  <a:lumMod val="95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0354" tIns="950354" rIns="263144" bIns="263144" numCol="1" spcCol="1270" anchor="ctr" anchorCtr="0">
                <a:noAutofit/>
              </a:bodyPr>
              <a:lstStyle/>
              <a:p>
                <a:pPr marL="0" lvl="0" indent="0" algn="ctr" defTabSz="1644650">
                  <a:lnSpc>
                    <a:spcPct val="90000"/>
                  </a:lnSpc>
                  <a:spcBef>
                    <a:spcPct val="0"/>
                  </a:spcBef>
                  <a:spcAft>
                    <a:spcPct val="35000"/>
                  </a:spcAft>
                  <a:buNone/>
                </a:pPr>
                <a:endParaRPr lang="en-GB" sz="3700" kern="1200"/>
              </a:p>
            </p:txBody>
          </p:sp>
          <p:sp>
            <p:nvSpPr>
              <p:cNvPr id="19" name="Freeform 18">
                <a:extLst>
                  <a:ext uri="{FF2B5EF4-FFF2-40B4-BE49-F238E27FC236}">
                    <a16:creationId xmlns:a16="http://schemas.microsoft.com/office/drawing/2014/main" id="{CEDE262C-7319-AF5C-3892-AAEF20174CB7}"/>
                  </a:ext>
                </a:extLst>
              </p:cNvPr>
              <p:cNvSpPr/>
              <p:nvPr/>
            </p:nvSpPr>
            <p:spPr>
              <a:xfrm>
                <a:off x="3340597" y="1493948"/>
                <a:ext cx="5169804" cy="5119034"/>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2346282"/>
                    </a:moveTo>
                    <a:cubicBezTo>
                      <a:pt x="0" y="1050466"/>
                      <a:pt x="1050466" y="0"/>
                      <a:pt x="2346282" y="0"/>
                    </a:cubicBezTo>
                    <a:lnTo>
                      <a:pt x="2346282" y="2346282"/>
                    </a:lnTo>
                    <a:lnTo>
                      <a:pt x="0" y="2346282"/>
                    </a:lnTo>
                    <a:close/>
                  </a:path>
                </a:pathLst>
              </a:custGeom>
              <a:solidFill>
                <a:schemeClr val="bg1">
                  <a:lumMod val="95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0354" tIns="950354" rIns="263144" bIns="263144" numCol="1" spcCol="1270" anchor="ctr" anchorCtr="0">
                <a:noAutofit/>
              </a:bodyPr>
              <a:lstStyle/>
              <a:p>
                <a:pPr marL="0" lvl="0" indent="0" algn="ctr" defTabSz="1644650">
                  <a:lnSpc>
                    <a:spcPct val="90000"/>
                  </a:lnSpc>
                  <a:spcBef>
                    <a:spcPct val="0"/>
                  </a:spcBef>
                  <a:spcAft>
                    <a:spcPct val="35000"/>
                  </a:spcAft>
                  <a:buNone/>
                </a:pPr>
                <a:endParaRPr lang="en-GB" sz="3700" kern="1200"/>
              </a:p>
            </p:txBody>
          </p:sp>
          <p:sp>
            <p:nvSpPr>
              <p:cNvPr id="20" name="Freeform 19">
                <a:extLst>
                  <a:ext uri="{FF2B5EF4-FFF2-40B4-BE49-F238E27FC236}">
                    <a16:creationId xmlns:a16="http://schemas.microsoft.com/office/drawing/2014/main" id="{7154A1D2-C78C-C5FF-6B20-17B92D398184}"/>
                  </a:ext>
                </a:extLst>
              </p:cNvPr>
              <p:cNvSpPr/>
              <p:nvPr/>
            </p:nvSpPr>
            <p:spPr>
              <a:xfrm>
                <a:off x="4958097" y="3052292"/>
                <a:ext cx="3552304" cy="3547031"/>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2346282"/>
                    </a:moveTo>
                    <a:cubicBezTo>
                      <a:pt x="0" y="1050466"/>
                      <a:pt x="1050466" y="0"/>
                      <a:pt x="2346282" y="0"/>
                    </a:cubicBezTo>
                    <a:lnTo>
                      <a:pt x="2346282" y="2346282"/>
                    </a:lnTo>
                    <a:lnTo>
                      <a:pt x="0" y="2346282"/>
                    </a:lnTo>
                    <a:close/>
                  </a:path>
                </a:pathLst>
              </a:custGeom>
              <a:solidFill>
                <a:schemeClr val="bg1">
                  <a:lumMod val="95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0354" tIns="950354" rIns="263144" bIns="263144" numCol="1" spcCol="1270" anchor="ctr" anchorCtr="0">
                <a:noAutofit/>
              </a:bodyPr>
              <a:lstStyle/>
              <a:p>
                <a:pPr marL="0" lvl="0" indent="0" algn="ctr" defTabSz="1644650">
                  <a:lnSpc>
                    <a:spcPct val="90000"/>
                  </a:lnSpc>
                  <a:spcBef>
                    <a:spcPct val="0"/>
                  </a:spcBef>
                  <a:spcAft>
                    <a:spcPct val="35000"/>
                  </a:spcAft>
                  <a:buNone/>
                </a:pPr>
                <a:endParaRPr lang="en-GB" sz="3700" kern="1200"/>
              </a:p>
            </p:txBody>
          </p:sp>
          <p:sp>
            <p:nvSpPr>
              <p:cNvPr id="21" name="Freeform 20">
                <a:extLst>
                  <a:ext uri="{FF2B5EF4-FFF2-40B4-BE49-F238E27FC236}">
                    <a16:creationId xmlns:a16="http://schemas.microsoft.com/office/drawing/2014/main" id="{DA87F162-8881-6BA2-7D4D-093DDBE5DF13}"/>
                  </a:ext>
                </a:extLst>
              </p:cNvPr>
              <p:cNvSpPr/>
              <p:nvPr/>
            </p:nvSpPr>
            <p:spPr>
              <a:xfrm>
                <a:off x="6698476" y="4765561"/>
                <a:ext cx="1811925" cy="1833762"/>
              </a:xfrm>
              <a:custGeom>
                <a:avLst/>
                <a:gdLst>
                  <a:gd name="connsiteX0" fmla="*/ 0 w 2346282"/>
                  <a:gd name="connsiteY0" fmla="*/ 2346282 h 2346282"/>
                  <a:gd name="connsiteX1" fmla="*/ 2346282 w 2346282"/>
                  <a:gd name="connsiteY1" fmla="*/ 0 h 2346282"/>
                  <a:gd name="connsiteX2" fmla="*/ 2346282 w 2346282"/>
                  <a:gd name="connsiteY2" fmla="*/ 2346282 h 2346282"/>
                  <a:gd name="connsiteX3" fmla="*/ 0 w 2346282"/>
                  <a:gd name="connsiteY3" fmla="*/ 2346282 h 2346282"/>
                </a:gdLst>
                <a:ahLst/>
                <a:cxnLst>
                  <a:cxn ang="0">
                    <a:pos x="connsiteX0" y="connsiteY0"/>
                  </a:cxn>
                  <a:cxn ang="0">
                    <a:pos x="connsiteX1" y="connsiteY1"/>
                  </a:cxn>
                  <a:cxn ang="0">
                    <a:pos x="connsiteX2" y="connsiteY2"/>
                  </a:cxn>
                  <a:cxn ang="0">
                    <a:pos x="connsiteX3" y="connsiteY3"/>
                  </a:cxn>
                </a:cxnLst>
                <a:rect l="l" t="t" r="r" b="b"/>
                <a:pathLst>
                  <a:path w="2346282" h="2346282">
                    <a:moveTo>
                      <a:pt x="0" y="2346282"/>
                    </a:moveTo>
                    <a:cubicBezTo>
                      <a:pt x="0" y="1050466"/>
                      <a:pt x="1050466" y="0"/>
                      <a:pt x="2346282" y="0"/>
                    </a:cubicBezTo>
                    <a:lnTo>
                      <a:pt x="2346282" y="2346282"/>
                    </a:lnTo>
                    <a:lnTo>
                      <a:pt x="0" y="2346282"/>
                    </a:lnTo>
                    <a:close/>
                  </a:path>
                </a:pathLst>
              </a:custGeom>
              <a:solidFill>
                <a:schemeClr val="bg1">
                  <a:lumMod val="95000"/>
                </a:schemeClr>
              </a:solidFill>
              <a:ln>
                <a:solidFill>
                  <a:schemeClr val="tx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50354" tIns="950354" rIns="263144" bIns="263144" numCol="1" spcCol="1270" anchor="ctr" anchorCtr="0">
                <a:noAutofit/>
              </a:bodyPr>
              <a:lstStyle/>
              <a:p>
                <a:pPr marL="0" lvl="0" indent="0" algn="ctr" defTabSz="1644650">
                  <a:lnSpc>
                    <a:spcPct val="90000"/>
                  </a:lnSpc>
                  <a:spcBef>
                    <a:spcPct val="0"/>
                  </a:spcBef>
                  <a:spcAft>
                    <a:spcPct val="35000"/>
                  </a:spcAft>
                  <a:buNone/>
                </a:pPr>
                <a:endParaRPr lang="en-GB" sz="3700" kern="1200"/>
              </a:p>
            </p:txBody>
          </p:sp>
        </p:grpSp>
        <p:sp>
          <p:nvSpPr>
            <p:cNvPr id="11" name="TextBox 10">
              <a:extLst>
                <a:ext uri="{FF2B5EF4-FFF2-40B4-BE49-F238E27FC236}">
                  <a16:creationId xmlns:a16="http://schemas.microsoft.com/office/drawing/2014/main" id="{EAE2BB73-94DE-E1EA-1B2A-E30D76F6AFF1}"/>
                </a:ext>
              </a:extLst>
            </p:cNvPr>
            <p:cNvSpPr txBox="1"/>
            <p:nvPr/>
          </p:nvSpPr>
          <p:spPr>
            <a:xfrm>
              <a:off x="7283004" y="6375716"/>
              <a:ext cx="771527" cy="337080"/>
            </a:xfrm>
            <a:prstGeom prst="rect">
              <a:avLst/>
            </a:prstGeom>
            <a:noFill/>
          </p:spPr>
          <p:txBody>
            <a:bodyPr wrap="none" lIns="0" tIns="0" rIns="0" bIns="0" rtlCol="0">
              <a:normAutofit/>
            </a:bodyPr>
            <a:lstStyle/>
            <a:p>
              <a:pPr algn="l" defTabSz="914400">
                <a:lnSpc>
                  <a:spcPct val="120000"/>
                </a:lnSpc>
                <a:spcBef>
                  <a:spcPts val="200"/>
                </a:spcBef>
                <a:buClr>
                  <a:schemeClr val="tx2"/>
                </a:buClr>
                <a:buSzPct val="100000"/>
              </a:pPr>
              <a:r>
                <a:rPr lang="en-US" sz="1600"/>
                <a:t>Trial</a:t>
              </a:r>
            </a:p>
          </p:txBody>
        </p:sp>
        <p:sp>
          <p:nvSpPr>
            <p:cNvPr id="12" name="TextBox 11">
              <a:extLst>
                <a:ext uri="{FF2B5EF4-FFF2-40B4-BE49-F238E27FC236}">
                  <a16:creationId xmlns:a16="http://schemas.microsoft.com/office/drawing/2014/main" id="{BC04E060-F23F-74BC-1BF0-49E24D31A6A7}"/>
                </a:ext>
              </a:extLst>
            </p:cNvPr>
            <p:cNvSpPr txBox="1"/>
            <p:nvPr/>
          </p:nvSpPr>
          <p:spPr>
            <a:xfrm>
              <a:off x="8947715" y="6342737"/>
              <a:ext cx="914400" cy="381785"/>
            </a:xfrm>
            <a:prstGeom prst="rect">
              <a:avLst/>
            </a:prstGeom>
            <a:noFill/>
          </p:spPr>
          <p:txBody>
            <a:bodyPr wrap="none" lIns="0" tIns="0" rIns="0" bIns="0" rtlCol="0">
              <a:normAutofit/>
            </a:bodyPr>
            <a:lstStyle/>
            <a:p>
              <a:pPr algn="l" defTabSz="914400">
                <a:lnSpc>
                  <a:spcPct val="120000"/>
                </a:lnSpc>
                <a:spcBef>
                  <a:spcPts val="200"/>
                </a:spcBef>
                <a:buClr>
                  <a:schemeClr val="tx2"/>
                </a:buClr>
                <a:buSzPct val="100000"/>
              </a:pPr>
              <a:r>
                <a:rPr lang="en-US" sz="1600"/>
                <a:t>Adopt</a:t>
              </a:r>
            </a:p>
          </p:txBody>
        </p:sp>
        <p:sp>
          <p:nvSpPr>
            <p:cNvPr id="13" name="TextBox 12">
              <a:extLst>
                <a:ext uri="{FF2B5EF4-FFF2-40B4-BE49-F238E27FC236}">
                  <a16:creationId xmlns:a16="http://schemas.microsoft.com/office/drawing/2014/main" id="{295FDE14-5CD0-7F22-C962-8A6E6793D853}"/>
                </a:ext>
              </a:extLst>
            </p:cNvPr>
            <p:cNvSpPr txBox="1"/>
            <p:nvPr/>
          </p:nvSpPr>
          <p:spPr>
            <a:xfrm>
              <a:off x="5665336" y="6356355"/>
              <a:ext cx="771527" cy="337080"/>
            </a:xfrm>
            <a:prstGeom prst="rect">
              <a:avLst/>
            </a:prstGeom>
            <a:noFill/>
          </p:spPr>
          <p:txBody>
            <a:bodyPr wrap="none" lIns="0" tIns="0" rIns="0" bIns="0" rtlCol="0">
              <a:normAutofit/>
            </a:bodyPr>
            <a:lstStyle/>
            <a:p>
              <a:pPr algn="l" defTabSz="914400">
                <a:lnSpc>
                  <a:spcPct val="120000"/>
                </a:lnSpc>
                <a:spcBef>
                  <a:spcPts val="200"/>
                </a:spcBef>
                <a:buClr>
                  <a:schemeClr val="tx2"/>
                </a:buClr>
                <a:buSzPct val="100000"/>
              </a:pPr>
              <a:r>
                <a:rPr lang="en-US" sz="1600"/>
                <a:t>Assess</a:t>
              </a:r>
            </a:p>
          </p:txBody>
        </p:sp>
        <p:sp>
          <p:nvSpPr>
            <p:cNvPr id="14" name="TextBox 13">
              <a:extLst>
                <a:ext uri="{FF2B5EF4-FFF2-40B4-BE49-F238E27FC236}">
                  <a16:creationId xmlns:a16="http://schemas.microsoft.com/office/drawing/2014/main" id="{EBEA3FA6-47EA-F229-58BF-BDD79B995DCA}"/>
                </a:ext>
              </a:extLst>
            </p:cNvPr>
            <p:cNvSpPr txBox="1"/>
            <p:nvPr/>
          </p:nvSpPr>
          <p:spPr>
            <a:xfrm>
              <a:off x="4061454" y="6349737"/>
              <a:ext cx="771527" cy="337080"/>
            </a:xfrm>
            <a:prstGeom prst="rect">
              <a:avLst/>
            </a:prstGeom>
            <a:noFill/>
          </p:spPr>
          <p:txBody>
            <a:bodyPr wrap="none" lIns="0" tIns="0" rIns="0" bIns="0" rtlCol="0">
              <a:normAutofit/>
            </a:bodyPr>
            <a:lstStyle/>
            <a:p>
              <a:pPr algn="l" defTabSz="914400">
                <a:lnSpc>
                  <a:spcPct val="120000"/>
                </a:lnSpc>
                <a:spcBef>
                  <a:spcPts val="200"/>
                </a:spcBef>
                <a:buClr>
                  <a:schemeClr val="tx2"/>
                </a:buClr>
                <a:buSzPct val="100000"/>
              </a:pPr>
              <a:r>
                <a:rPr lang="en-US" sz="1600"/>
                <a:t>Hold</a:t>
              </a:r>
            </a:p>
          </p:txBody>
        </p:sp>
      </p:grpSp>
      <p:sp>
        <p:nvSpPr>
          <p:cNvPr id="23" name="TextBox 22">
            <a:extLst>
              <a:ext uri="{FF2B5EF4-FFF2-40B4-BE49-F238E27FC236}">
                <a16:creationId xmlns:a16="http://schemas.microsoft.com/office/drawing/2014/main" id="{91A9F52C-D570-9C31-14C5-C4761082F6F2}"/>
              </a:ext>
            </a:extLst>
          </p:cNvPr>
          <p:cNvSpPr txBox="1"/>
          <p:nvPr/>
        </p:nvSpPr>
        <p:spPr>
          <a:xfrm>
            <a:off x="4296232" y="2681990"/>
            <a:ext cx="1538512" cy="360612"/>
          </a:xfrm>
          <a:prstGeom prst="rect">
            <a:avLst/>
          </a:prstGeom>
          <a:noFill/>
        </p:spPr>
        <p:txBody>
          <a:bodyPr wrap="square">
            <a:spAutoFit/>
          </a:bodyPr>
          <a:lstStyle/>
          <a:p>
            <a:pPr marL="285750" indent="-285750" algn="l" defTabSz="914400">
              <a:lnSpc>
                <a:spcPct val="120000"/>
              </a:lnSpc>
              <a:spcBef>
                <a:spcPts val="200"/>
              </a:spcBef>
              <a:buClr>
                <a:schemeClr val="tx1"/>
              </a:buClr>
              <a:buSzPct val="200000"/>
              <a:buFont typeface="Arial" panose="020B0604020202020204" pitchFamily="34" charset="0"/>
              <a:buChar char="•"/>
            </a:pPr>
            <a:r>
              <a:rPr lang="en-US" sz="1600"/>
              <a:t>Autokeras</a:t>
            </a:r>
          </a:p>
        </p:txBody>
      </p:sp>
      <p:sp>
        <p:nvSpPr>
          <p:cNvPr id="25" name="TextBox 24">
            <a:extLst>
              <a:ext uri="{FF2B5EF4-FFF2-40B4-BE49-F238E27FC236}">
                <a16:creationId xmlns:a16="http://schemas.microsoft.com/office/drawing/2014/main" id="{1F0712E1-FF21-7309-5C2B-0320F50C957A}"/>
              </a:ext>
            </a:extLst>
          </p:cNvPr>
          <p:cNvSpPr txBox="1"/>
          <p:nvPr/>
        </p:nvSpPr>
        <p:spPr>
          <a:xfrm>
            <a:off x="6780638" y="2619807"/>
            <a:ext cx="1898903" cy="360612"/>
          </a:xfrm>
          <a:prstGeom prst="rect">
            <a:avLst/>
          </a:prstGeom>
          <a:noFill/>
        </p:spPr>
        <p:txBody>
          <a:bodyPr wrap="square">
            <a:spAutoFit/>
          </a:bodyPr>
          <a:lstStyle/>
          <a:p>
            <a:pPr marL="285750" indent="-285750" algn="l" defTabSz="914400">
              <a:lnSpc>
                <a:spcPct val="120000"/>
              </a:lnSpc>
              <a:spcBef>
                <a:spcPts val="200"/>
              </a:spcBef>
              <a:buClr>
                <a:schemeClr val="accent4"/>
              </a:buClr>
              <a:buSzPct val="200000"/>
              <a:buFont typeface="Arial" panose="020B0604020202020204" pitchFamily="34" charset="0"/>
              <a:buChar char="•"/>
            </a:pPr>
            <a:r>
              <a:rPr lang="en-US" sz="1600"/>
              <a:t>AWS Canvas</a:t>
            </a:r>
          </a:p>
        </p:txBody>
      </p:sp>
      <p:sp>
        <p:nvSpPr>
          <p:cNvPr id="27" name="TextBox 26">
            <a:extLst>
              <a:ext uri="{FF2B5EF4-FFF2-40B4-BE49-F238E27FC236}">
                <a16:creationId xmlns:a16="http://schemas.microsoft.com/office/drawing/2014/main" id="{C4C446AE-6811-ECE6-64F9-A576EFF0021D}"/>
              </a:ext>
            </a:extLst>
          </p:cNvPr>
          <p:cNvSpPr txBox="1"/>
          <p:nvPr/>
        </p:nvSpPr>
        <p:spPr>
          <a:xfrm>
            <a:off x="5055549" y="3745107"/>
            <a:ext cx="1898903" cy="656077"/>
          </a:xfrm>
          <a:prstGeom prst="rect">
            <a:avLst/>
          </a:prstGeom>
          <a:noFill/>
        </p:spPr>
        <p:txBody>
          <a:bodyPr wrap="square">
            <a:spAutoFit/>
          </a:bodyPr>
          <a:lstStyle/>
          <a:p>
            <a:pPr marL="285750" indent="-285750" defTabSz="914400">
              <a:lnSpc>
                <a:spcPct val="120000"/>
              </a:lnSpc>
              <a:spcBef>
                <a:spcPts val="200"/>
              </a:spcBef>
              <a:buClr>
                <a:schemeClr val="accent6">
                  <a:lumMod val="75000"/>
                </a:schemeClr>
              </a:buClr>
              <a:buSzPct val="200000"/>
              <a:buFont typeface="Arial" panose="020B0604020202020204" pitchFamily="34" charset="0"/>
              <a:buChar char="•"/>
            </a:pPr>
            <a:r>
              <a:rPr lang="en-US" sz="1600"/>
              <a:t>H2O Driverless AI</a:t>
            </a:r>
          </a:p>
        </p:txBody>
      </p:sp>
      <p:sp>
        <p:nvSpPr>
          <p:cNvPr id="29" name="TextBox 28">
            <a:extLst>
              <a:ext uri="{FF2B5EF4-FFF2-40B4-BE49-F238E27FC236}">
                <a16:creationId xmlns:a16="http://schemas.microsoft.com/office/drawing/2014/main" id="{C37AD23C-5DA5-F727-EC6A-23A7749D8636}"/>
              </a:ext>
            </a:extLst>
          </p:cNvPr>
          <p:cNvSpPr txBox="1"/>
          <p:nvPr/>
        </p:nvSpPr>
        <p:spPr>
          <a:xfrm>
            <a:off x="4281449" y="5229177"/>
            <a:ext cx="1744547" cy="656077"/>
          </a:xfrm>
          <a:prstGeom prst="rect">
            <a:avLst/>
          </a:prstGeom>
          <a:noFill/>
        </p:spPr>
        <p:txBody>
          <a:bodyPr wrap="square">
            <a:spAutoFit/>
          </a:bodyPr>
          <a:lstStyle/>
          <a:p>
            <a:pPr marL="285750" indent="-285750" defTabSz="914400">
              <a:lnSpc>
                <a:spcPct val="120000"/>
              </a:lnSpc>
              <a:spcBef>
                <a:spcPts val="200"/>
              </a:spcBef>
              <a:buClr>
                <a:srgbClr val="374C84"/>
              </a:buClr>
              <a:buSzPct val="200000"/>
              <a:buFont typeface="Arial" panose="020B0604020202020204" pitchFamily="34" charset="0"/>
              <a:buChar char="•"/>
            </a:pPr>
            <a:r>
              <a:rPr lang="en-US" sz="1600"/>
              <a:t>Google Vertex AI</a:t>
            </a:r>
          </a:p>
        </p:txBody>
      </p:sp>
      <p:sp>
        <p:nvSpPr>
          <p:cNvPr id="31" name="TextBox 30">
            <a:extLst>
              <a:ext uri="{FF2B5EF4-FFF2-40B4-BE49-F238E27FC236}">
                <a16:creationId xmlns:a16="http://schemas.microsoft.com/office/drawing/2014/main" id="{08941701-D7C3-60B9-6452-9E7368AFA05C}"/>
              </a:ext>
            </a:extLst>
          </p:cNvPr>
          <p:cNvSpPr txBox="1"/>
          <p:nvPr/>
        </p:nvSpPr>
        <p:spPr>
          <a:xfrm>
            <a:off x="7224881" y="5886683"/>
            <a:ext cx="1865150" cy="360612"/>
          </a:xfrm>
          <a:prstGeom prst="rect">
            <a:avLst/>
          </a:prstGeom>
          <a:noFill/>
        </p:spPr>
        <p:txBody>
          <a:bodyPr wrap="square">
            <a:spAutoFit/>
          </a:bodyPr>
          <a:lstStyle/>
          <a:p>
            <a:pPr marL="285750" indent="-285750" defTabSz="914400">
              <a:lnSpc>
                <a:spcPct val="120000"/>
              </a:lnSpc>
              <a:spcBef>
                <a:spcPts val="200"/>
              </a:spcBef>
              <a:buClr>
                <a:schemeClr val="accent2">
                  <a:lumMod val="75000"/>
                </a:schemeClr>
              </a:buClr>
              <a:buSzPct val="200000"/>
              <a:buFont typeface="Arial" panose="020B0604020202020204" pitchFamily="34" charset="0"/>
              <a:buChar char="•"/>
            </a:pPr>
            <a:r>
              <a:rPr lang="en-US" sz="1600"/>
              <a:t>LandingLens</a:t>
            </a:r>
          </a:p>
        </p:txBody>
      </p:sp>
    </p:spTree>
    <p:extLst>
      <p:ext uri="{BB962C8B-B14F-4D97-AF65-F5344CB8AC3E}">
        <p14:creationId xmlns:p14="http://schemas.microsoft.com/office/powerpoint/2010/main" val="3284320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AFC0F-73C3-A874-6C71-A5933847D7B7}"/>
              </a:ext>
            </a:extLst>
          </p:cNvPr>
          <p:cNvSpPr>
            <a:spLocks noGrp="1"/>
          </p:cNvSpPr>
          <p:nvPr>
            <p:ph type="title"/>
          </p:nvPr>
        </p:nvSpPr>
        <p:spPr/>
        <p:txBody>
          <a:bodyPr/>
          <a:lstStyle/>
          <a:p>
            <a:r>
              <a:rPr lang="en-US"/>
              <a:t>Vendor Evaluations</a:t>
            </a:r>
          </a:p>
        </p:txBody>
      </p:sp>
      <p:sp>
        <p:nvSpPr>
          <p:cNvPr id="3" name="Slide Number Placeholder 2">
            <a:extLst>
              <a:ext uri="{FF2B5EF4-FFF2-40B4-BE49-F238E27FC236}">
                <a16:creationId xmlns:a16="http://schemas.microsoft.com/office/drawing/2014/main" id="{40317A0A-5876-8B01-73E8-EC0A90EF5DA8}"/>
              </a:ext>
            </a:extLst>
          </p:cNvPr>
          <p:cNvSpPr>
            <a:spLocks noGrp="1"/>
          </p:cNvSpPr>
          <p:nvPr>
            <p:ph type="sldNum" sz="quarter" idx="10"/>
          </p:nvPr>
        </p:nvSpPr>
        <p:spPr/>
        <p:txBody>
          <a:bodyPr/>
          <a:lstStyle/>
          <a:p>
            <a:fld id="{89006F1E-66CD-4A4B-9370-B4A3080F0E6C}" type="slidenum">
              <a:rPr lang="en-US" smtClean="0"/>
              <a:pPr/>
              <a:t>16</a:t>
            </a:fld>
            <a:endParaRPr lang="en-US"/>
          </a:p>
        </p:txBody>
      </p:sp>
      <p:sp>
        <p:nvSpPr>
          <p:cNvPr id="4" name="Footer Placeholder 3">
            <a:extLst>
              <a:ext uri="{FF2B5EF4-FFF2-40B4-BE49-F238E27FC236}">
                <a16:creationId xmlns:a16="http://schemas.microsoft.com/office/drawing/2014/main" id="{76B804CE-A67F-D77B-7B0B-551B24A25067}"/>
              </a:ext>
            </a:extLst>
          </p:cNvPr>
          <p:cNvSpPr>
            <a:spLocks noGrp="1"/>
          </p:cNvSpPr>
          <p:nvPr>
            <p:ph type="ftr" sz="quarter" idx="13"/>
          </p:nvPr>
        </p:nvSpPr>
        <p:spPr/>
        <p:txBody>
          <a:bodyPr/>
          <a:lstStyle/>
          <a:p>
            <a:r>
              <a:rPr lang="en-US">
                <a:ea typeface="MS PGothic" panose="020B0600070205080204" pitchFamily="34" charset="-128"/>
              </a:rPr>
              <a:t>Proprietary &amp; Confidential |  abhishek.goyal@thermofisher.com | 07-06-2023</a:t>
            </a:r>
          </a:p>
        </p:txBody>
      </p:sp>
      <p:sp>
        <p:nvSpPr>
          <p:cNvPr id="23" name="Text Placeholder 22">
            <a:extLst>
              <a:ext uri="{FF2B5EF4-FFF2-40B4-BE49-F238E27FC236}">
                <a16:creationId xmlns:a16="http://schemas.microsoft.com/office/drawing/2014/main" id="{66E4B003-8AB3-6DD9-8164-1356DA218E0D}"/>
              </a:ext>
            </a:extLst>
          </p:cNvPr>
          <p:cNvSpPr>
            <a:spLocks noGrp="1"/>
          </p:cNvSpPr>
          <p:nvPr>
            <p:ph type="body" sz="quarter" idx="11"/>
          </p:nvPr>
        </p:nvSpPr>
        <p:spPr/>
        <p:txBody>
          <a:bodyPr/>
          <a:lstStyle/>
          <a:p>
            <a:r>
              <a:rPr lang="en-US" sz="2000"/>
              <a:t>The Radar chart shows us a comparative study of the some of the Licensed tools</a:t>
            </a:r>
          </a:p>
          <a:p>
            <a:endParaRPr lang="en-US"/>
          </a:p>
        </p:txBody>
      </p:sp>
      <p:sp>
        <p:nvSpPr>
          <p:cNvPr id="5" name="TextBox 4">
            <a:extLst>
              <a:ext uri="{FF2B5EF4-FFF2-40B4-BE49-F238E27FC236}">
                <a16:creationId xmlns:a16="http://schemas.microsoft.com/office/drawing/2014/main" id="{7BCE8873-6821-41AB-C451-EA255A4D7F50}"/>
              </a:ext>
            </a:extLst>
          </p:cNvPr>
          <p:cNvSpPr txBox="1"/>
          <p:nvPr/>
        </p:nvSpPr>
        <p:spPr>
          <a:xfrm>
            <a:off x="192623" y="6218978"/>
            <a:ext cx="11999377" cy="460605"/>
          </a:xfrm>
          <a:prstGeom prst="rect">
            <a:avLst/>
          </a:prstGeom>
          <a:noFill/>
        </p:spPr>
        <p:txBody>
          <a:bodyPr wrap="square" lIns="0" tIns="0" rIns="0" bIns="0" rtlCol="0">
            <a:normAutofit/>
          </a:bodyPr>
          <a:lstStyle/>
          <a:p>
            <a:pPr algn="l" defTabSz="914400">
              <a:lnSpc>
                <a:spcPct val="120000"/>
              </a:lnSpc>
              <a:spcBef>
                <a:spcPts val="200"/>
              </a:spcBef>
              <a:buClr>
                <a:schemeClr val="tx2"/>
              </a:buClr>
              <a:buSzPct val="100000"/>
            </a:pPr>
            <a:r>
              <a:rPr lang="en-US" sz="1600">
                <a:solidFill>
                  <a:schemeClr val="tx2"/>
                </a:solidFill>
              </a:rPr>
              <a:t>* Note that these findings are purely based out of the current state of research and these values will change on further evaluation</a:t>
            </a:r>
          </a:p>
        </p:txBody>
      </p:sp>
      <p:pic>
        <p:nvPicPr>
          <p:cNvPr id="7" name="Picture 6" descr="A picture containing diagram, circle, line, design&#10;&#10;Description automatically generated">
            <a:extLst>
              <a:ext uri="{FF2B5EF4-FFF2-40B4-BE49-F238E27FC236}">
                <a16:creationId xmlns:a16="http://schemas.microsoft.com/office/drawing/2014/main" id="{99C0E77C-A176-9140-74DB-83B1FEDF01C2}"/>
              </a:ext>
            </a:extLst>
          </p:cNvPr>
          <p:cNvPicPr>
            <a:picLocks noChangeAspect="1"/>
          </p:cNvPicPr>
          <p:nvPr/>
        </p:nvPicPr>
        <p:blipFill>
          <a:blip r:embed="rId3"/>
          <a:stretch>
            <a:fillRect/>
          </a:stretch>
        </p:blipFill>
        <p:spPr>
          <a:xfrm>
            <a:off x="1325984" y="178417"/>
            <a:ext cx="9540030" cy="6814307"/>
          </a:xfrm>
          <a:prstGeom prst="rect">
            <a:avLst/>
          </a:prstGeom>
        </p:spPr>
      </p:pic>
    </p:spTree>
    <p:extLst>
      <p:ext uri="{BB962C8B-B14F-4D97-AF65-F5344CB8AC3E}">
        <p14:creationId xmlns:p14="http://schemas.microsoft.com/office/powerpoint/2010/main" val="2447325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E87D-4D1B-3594-3F4F-CD81C6840126}"/>
              </a:ext>
            </a:extLst>
          </p:cNvPr>
          <p:cNvSpPr>
            <a:spLocks noGrp="1"/>
          </p:cNvSpPr>
          <p:nvPr>
            <p:ph type="title"/>
          </p:nvPr>
        </p:nvSpPr>
        <p:spPr/>
        <p:txBody>
          <a:bodyPr/>
          <a:lstStyle/>
          <a:p>
            <a:r>
              <a:rPr lang="en-US" dirty="0"/>
              <a:t>Next Steps</a:t>
            </a:r>
          </a:p>
        </p:txBody>
      </p:sp>
      <p:sp>
        <p:nvSpPr>
          <p:cNvPr id="3" name="Slide Number Placeholder 2">
            <a:extLst>
              <a:ext uri="{FF2B5EF4-FFF2-40B4-BE49-F238E27FC236}">
                <a16:creationId xmlns:a16="http://schemas.microsoft.com/office/drawing/2014/main" id="{8F9287C2-E78E-2D82-482E-5DE8B262A6E3}"/>
              </a:ext>
            </a:extLst>
          </p:cNvPr>
          <p:cNvSpPr>
            <a:spLocks noGrp="1"/>
          </p:cNvSpPr>
          <p:nvPr>
            <p:ph type="sldNum" sz="quarter" idx="10"/>
          </p:nvPr>
        </p:nvSpPr>
        <p:spPr/>
        <p:txBody>
          <a:bodyPr/>
          <a:lstStyle/>
          <a:p>
            <a:fld id="{89006F1E-66CD-4A4B-9370-B4A3080F0E6C}" type="slidenum">
              <a:rPr lang="en-US" smtClean="0"/>
              <a:pPr/>
              <a:t>17</a:t>
            </a:fld>
            <a:endParaRPr lang="en-US"/>
          </a:p>
        </p:txBody>
      </p:sp>
      <p:sp>
        <p:nvSpPr>
          <p:cNvPr id="4" name="Footer Placeholder 3">
            <a:extLst>
              <a:ext uri="{FF2B5EF4-FFF2-40B4-BE49-F238E27FC236}">
                <a16:creationId xmlns:a16="http://schemas.microsoft.com/office/drawing/2014/main" id="{1EC194C2-A62D-C73F-A17C-A7DEA046BEDE}"/>
              </a:ext>
            </a:extLst>
          </p:cNvPr>
          <p:cNvSpPr>
            <a:spLocks noGrp="1"/>
          </p:cNvSpPr>
          <p:nvPr>
            <p:ph type="ftr" sz="quarter" idx="13"/>
          </p:nvPr>
        </p:nvSpPr>
        <p:spPr/>
        <p:txBody>
          <a:bodyPr/>
          <a:lstStyle/>
          <a:p>
            <a:r>
              <a:rPr lang="en-US">
                <a:ea typeface="MS PGothic" panose="020B0600070205080204" pitchFamily="34" charset="-128"/>
              </a:rPr>
              <a:t>Proprietary &amp; Confidential |  abhishek.goyal@thermofisher.com | 07-06-2023</a:t>
            </a:r>
          </a:p>
        </p:txBody>
      </p:sp>
      <p:sp>
        <p:nvSpPr>
          <p:cNvPr id="8" name="Text Placeholder 7">
            <a:extLst>
              <a:ext uri="{FF2B5EF4-FFF2-40B4-BE49-F238E27FC236}">
                <a16:creationId xmlns:a16="http://schemas.microsoft.com/office/drawing/2014/main" id="{0BB4B740-8CAD-1ACC-479F-8B00A9B113DC}"/>
              </a:ext>
            </a:extLst>
          </p:cNvPr>
          <p:cNvSpPr>
            <a:spLocks noGrp="1"/>
          </p:cNvSpPr>
          <p:nvPr>
            <p:ph type="body" sz="quarter" idx="11"/>
          </p:nvPr>
        </p:nvSpPr>
        <p:spPr>
          <a:xfrm>
            <a:off x="152400" y="914346"/>
            <a:ext cx="11591547" cy="381001"/>
          </a:xfrm>
        </p:spPr>
        <p:txBody>
          <a:bodyPr/>
          <a:lstStyle/>
          <a:p>
            <a:r>
              <a:rPr lang="en-US" dirty="0"/>
              <a:t>Key actions moving forward</a:t>
            </a:r>
          </a:p>
        </p:txBody>
      </p:sp>
      <p:graphicFrame>
        <p:nvGraphicFramePr>
          <p:cNvPr id="13" name="Diagram 12">
            <a:extLst>
              <a:ext uri="{FF2B5EF4-FFF2-40B4-BE49-F238E27FC236}">
                <a16:creationId xmlns:a16="http://schemas.microsoft.com/office/drawing/2014/main" id="{95188A31-BFB6-00E1-E9C1-BEBEB3419683}"/>
              </a:ext>
            </a:extLst>
          </p:cNvPr>
          <p:cNvGraphicFramePr/>
          <p:nvPr>
            <p:extLst>
              <p:ext uri="{D42A27DB-BD31-4B8C-83A1-F6EECF244321}">
                <p14:modId xmlns:p14="http://schemas.microsoft.com/office/powerpoint/2010/main" val="3702296982"/>
              </p:ext>
            </p:extLst>
          </p:nvPr>
        </p:nvGraphicFramePr>
        <p:xfrm>
          <a:off x="568250" y="1651484"/>
          <a:ext cx="11055499" cy="47580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9E2D659E-EFDB-E888-7CB0-C92CF464ECFA}"/>
              </a:ext>
            </a:extLst>
          </p:cNvPr>
          <p:cNvSpPr txBox="1"/>
          <p:nvPr/>
        </p:nvSpPr>
        <p:spPr>
          <a:xfrm>
            <a:off x="1119962" y="1850064"/>
            <a:ext cx="1573619" cy="404037"/>
          </a:xfrm>
          <a:prstGeom prst="rect">
            <a:avLst/>
          </a:prstGeom>
          <a:noFill/>
        </p:spPr>
        <p:txBody>
          <a:bodyPr wrap="none" lIns="0" tIns="0" rIns="0" bIns="0" rtlCol="0">
            <a:normAutofit/>
          </a:bodyPr>
          <a:lstStyle/>
          <a:p>
            <a:pPr algn="l" defTabSz="914400">
              <a:lnSpc>
                <a:spcPct val="120000"/>
              </a:lnSpc>
              <a:spcBef>
                <a:spcPts val="200"/>
              </a:spcBef>
              <a:buClr>
                <a:schemeClr val="tx2"/>
              </a:buClr>
              <a:buSzPct val="100000"/>
            </a:pPr>
            <a:r>
              <a:rPr lang="en-US" sz="2000" b="1">
                <a:solidFill>
                  <a:schemeClr val="accent1">
                    <a:lumMod val="75000"/>
                  </a:schemeClr>
                </a:solidFill>
              </a:rPr>
              <a:t>Priority 1</a:t>
            </a:r>
          </a:p>
        </p:txBody>
      </p:sp>
      <p:sp>
        <p:nvSpPr>
          <p:cNvPr id="16" name="TextBox 15">
            <a:extLst>
              <a:ext uri="{FF2B5EF4-FFF2-40B4-BE49-F238E27FC236}">
                <a16:creationId xmlns:a16="http://schemas.microsoft.com/office/drawing/2014/main" id="{F6A55B5E-DA09-41E0-905C-BF9BC00BE2B3}"/>
              </a:ext>
            </a:extLst>
          </p:cNvPr>
          <p:cNvSpPr txBox="1"/>
          <p:nvPr/>
        </p:nvSpPr>
        <p:spPr>
          <a:xfrm>
            <a:off x="1119962" y="2659523"/>
            <a:ext cx="1573619" cy="404037"/>
          </a:xfrm>
          <a:prstGeom prst="rect">
            <a:avLst/>
          </a:prstGeom>
          <a:noFill/>
        </p:spPr>
        <p:txBody>
          <a:bodyPr wrap="none" lIns="0" tIns="0" rIns="0" bIns="0" rtlCol="0">
            <a:normAutofit/>
          </a:bodyPr>
          <a:lstStyle/>
          <a:p>
            <a:pPr algn="l" defTabSz="914400">
              <a:lnSpc>
                <a:spcPct val="120000"/>
              </a:lnSpc>
              <a:spcBef>
                <a:spcPts val="200"/>
              </a:spcBef>
              <a:buClr>
                <a:schemeClr val="tx2"/>
              </a:buClr>
              <a:buSzPct val="100000"/>
            </a:pPr>
            <a:r>
              <a:rPr lang="en-US" sz="2000" b="1">
                <a:solidFill>
                  <a:schemeClr val="accent1">
                    <a:lumMod val="75000"/>
                  </a:schemeClr>
                </a:solidFill>
              </a:rPr>
              <a:t>Priority 2</a:t>
            </a:r>
          </a:p>
        </p:txBody>
      </p:sp>
      <p:sp>
        <p:nvSpPr>
          <p:cNvPr id="17" name="TextBox 16">
            <a:extLst>
              <a:ext uri="{FF2B5EF4-FFF2-40B4-BE49-F238E27FC236}">
                <a16:creationId xmlns:a16="http://schemas.microsoft.com/office/drawing/2014/main" id="{CD37F562-FB60-7B14-3631-9B508A7BD276}"/>
              </a:ext>
            </a:extLst>
          </p:cNvPr>
          <p:cNvSpPr txBox="1"/>
          <p:nvPr/>
        </p:nvSpPr>
        <p:spPr>
          <a:xfrm>
            <a:off x="1119961" y="3429000"/>
            <a:ext cx="1573619" cy="404037"/>
          </a:xfrm>
          <a:prstGeom prst="rect">
            <a:avLst/>
          </a:prstGeom>
          <a:noFill/>
        </p:spPr>
        <p:txBody>
          <a:bodyPr wrap="none" lIns="0" tIns="0" rIns="0" bIns="0" rtlCol="0">
            <a:normAutofit/>
          </a:bodyPr>
          <a:lstStyle/>
          <a:p>
            <a:pPr algn="l" defTabSz="914400">
              <a:lnSpc>
                <a:spcPct val="120000"/>
              </a:lnSpc>
              <a:spcBef>
                <a:spcPts val="200"/>
              </a:spcBef>
              <a:buClr>
                <a:schemeClr val="tx2"/>
              </a:buClr>
              <a:buSzPct val="100000"/>
            </a:pPr>
            <a:r>
              <a:rPr lang="en-US" sz="2000" b="1">
                <a:solidFill>
                  <a:schemeClr val="accent1">
                    <a:lumMod val="75000"/>
                  </a:schemeClr>
                </a:solidFill>
              </a:rPr>
              <a:t>Priority 3</a:t>
            </a:r>
          </a:p>
          <a:p>
            <a:pPr algn="l" defTabSz="914400">
              <a:lnSpc>
                <a:spcPct val="120000"/>
              </a:lnSpc>
              <a:spcBef>
                <a:spcPts val="200"/>
              </a:spcBef>
              <a:buClr>
                <a:schemeClr val="tx2"/>
              </a:buClr>
              <a:buSzPct val="100000"/>
            </a:pPr>
            <a:endParaRPr lang="en-US" sz="2000" b="1">
              <a:solidFill>
                <a:schemeClr val="accent1">
                  <a:lumMod val="75000"/>
                </a:schemeClr>
              </a:solidFill>
            </a:endParaRPr>
          </a:p>
        </p:txBody>
      </p:sp>
      <p:sp>
        <p:nvSpPr>
          <p:cNvPr id="18" name="TextBox 17">
            <a:extLst>
              <a:ext uri="{FF2B5EF4-FFF2-40B4-BE49-F238E27FC236}">
                <a16:creationId xmlns:a16="http://schemas.microsoft.com/office/drawing/2014/main" id="{1FD19E0B-4BCC-FE80-7C41-6D7D7F372E90}"/>
              </a:ext>
            </a:extLst>
          </p:cNvPr>
          <p:cNvSpPr txBox="1"/>
          <p:nvPr/>
        </p:nvSpPr>
        <p:spPr>
          <a:xfrm>
            <a:off x="1119961" y="5048025"/>
            <a:ext cx="1573619" cy="404037"/>
          </a:xfrm>
          <a:prstGeom prst="rect">
            <a:avLst/>
          </a:prstGeom>
          <a:noFill/>
        </p:spPr>
        <p:txBody>
          <a:bodyPr wrap="none" lIns="0" tIns="0" rIns="0" bIns="0" rtlCol="0">
            <a:normAutofit/>
          </a:bodyPr>
          <a:lstStyle/>
          <a:p>
            <a:pPr algn="l" defTabSz="914400">
              <a:lnSpc>
                <a:spcPct val="120000"/>
              </a:lnSpc>
              <a:spcBef>
                <a:spcPts val="200"/>
              </a:spcBef>
              <a:buClr>
                <a:schemeClr val="tx2"/>
              </a:buClr>
              <a:buSzPct val="100000"/>
            </a:pPr>
            <a:r>
              <a:rPr lang="en-US" sz="2000" b="1">
                <a:solidFill>
                  <a:schemeClr val="accent1">
                    <a:lumMod val="75000"/>
                  </a:schemeClr>
                </a:solidFill>
              </a:rPr>
              <a:t>Priority 3</a:t>
            </a:r>
          </a:p>
          <a:p>
            <a:pPr algn="l" defTabSz="914400">
              <a:lnSpc>
                <a:spcPct val="120000"/>
              </a:lnSpc>
              <a:spcBef>
                <a:spcPts val="200"/>
              </a:spcBef>
              <a:buClr>
                <a:schemeClr val="tx2"/>
              </a:buClr>
              <a:buSzPct val="100000"/>
            </a:pPr>
            <a:endParaRPr lang="en-US" sz="2000" b="1">
              <a:solidFill>
                <a:schemeClr val="accent1">
                  <a:lumMod val="75000"/>
                </a:schemeClr>
              </a:solidFill>
            </a:endParaRPr>
          </a:p>
        </p:txBody>
      </p:sp>
      <p:sp>
        <p:nvSpPr>
          <p:cNvPr id="19" name="TextBox 18">
            <a:extLst>
              <a:ext uri="{FF2B5EF4-FFF2-40B4-BE49-F238E27FC236}">
                <a16:creationId xmlns:a16="http://schemas.microsoft.com/office/drawing/2014/main" id="{FC9435D1-C905-DBCC-F490-98977E80510D}"/>
              </a:ext>
            </a:extLst>
          </p:cNvPr>
          <p:cNvSpPr txBox="1"/>
          <p:nvPr/>
        </p:nvSpPr>
        <p:spPr>
          <a:xfrm>
            <a:off x="1119961" y="4238459"/>
            <a:ext cx="1573619" cy="404037"/>
          </a:xfrm>
          <a:prstGeom prst="rect">
            <a:avLst/>
          </a:prstGeom>
          <a:noFill/>
        </p:spPr>
        <p:txBody>
          <a:bodyPr wrap="none" lIns="0" tIns="0" rIns="0" bIns="0" rtlCol="0">
            <a:normAutofit/>
          </a:bodyPr>
          <a:lstStyle/>
          <a:p>
            <a:pPr algn="l" defTabSz="914400">
              <a:lnSpc>
                <a:spcPct val="120000"/>
              </a:lnSpc>
              <a:spcBef>
                <a:spcPts val="200"/>
              </a:spcBef>
              <a:buClr>
                <a:schemeClr val="tx2"/>
              </a:buClr>
              <a:buSzPct val="100000"/>
            </a:pPr>
            <a:r>
              <a:rPr lang="en-US" sz="2000" b="1">
                <a:solidFill>
                  <a:schemeClr val="accent1">
                    <a:lumMod val="75000"/>
                  </a:schemeClr>
                </a:solidFill>
              </a:rPr>
              <a:t>Priority 3</a:t>
            </a:r>
          </a:p>
          <a:p>
            <a:pPr algn="l" defTabSz="914400">
              <a:lnSpc>
                <a:spcPct val="120000"/>
              </a:lnSpc>
              <a:spcBef>
                <a:spcPts val="200"/>
              </a:spcBef>
              <a:buClr>
                <a:schemeClr val="tx2"/>
              </a:buClr>
              <a:buSzPct val="100000"/>
            </a:pPr>
            <a:endParaRPr lang="en-US" sz="2000" b="1">
              <a:solidFill>
                <a:schemeClr val="accent1">
                  <a:lumMod val="75000"/>
                </a:schemeClr>
              </a:solidFill>
            </a:endParaRPr>
          </a:p>
        </p:txBody>
      </p:sp>
      <p:sp>
        <p:nvSpPr>
          <p:cNvPr id="20" name="TextBox 19">
            <a:extLst>
              <a:ext uri="{FF2B5EF4-FFF2-40B4-BE49-F238E27FC236}">
                <a16:creationId xmlns:a16="http://schemas.microsoft.com/office/drawing/2014/main" id="{DACE9AB3-7967-3795-C681-8BC5DFA32DD3}"/>
              </a:ext>
            </a:extLst>
          </p:cNvPr>
          <p:cNvSpPr txBox="1"/>
          <p:nvPr/>
        </p:nvSpPr>
        <p:spPr>
          <a:xfrm>
            <a:off x="1119960" y="5830481"/>
            <a:ext cx="1573619" cy="404037"/>
          </a:xfrm>
          <a:prstGeom prst="rect">
            <a:avLst/>
          </a:prstGeom>
          <a:noFill/>
        </p:spPr>
        <p:txBody>
          <a:bodyPr wrap="none" lIns="0" tIns="0" rIns="0" bIns="0" rtlCol="0">
            <a:normAutofit/>
          </a:bodyPr>
          <a:lstStyle/>
          <a:p>
            <a:pPr algn="l" defTabSz="914400">
              <a:lnSpc>
                <a:spcPct val="120000"/>
              </a:lnSpc>
              <a:spcBef>
                <a:spcPts val="200"/>
              </a:spcBef>
              <a:buClr>
                <a:schemeClr val="tx2"/>
              </a:buClr>
              <a:buSzPct val="100000"/>
            </a:pPr>
            <a:r>
              <a:rPr lang="en-US" sz="2000" b="1">
                <a:solidFill>
                  <a:schemeClr val="accent1">
                    <a:lumMod val="75000"/>
                  </a:schemeClr>
                </a:solidFill>
              </a:rPr>
              <a:t>Priority 4</a:t>
            </a:r>
          </a:p>
          <a:p>
            <a:pPr algn="l" defTabSz="914400">
              <a:lnSpc>
                <a:spcPct val="120000"/>
              </a:lnSpc>
              <a:spcBef>
                <a:spcPts val="200"/>
              </a:spcBef>
              <a:buClr>
                <a:schemeClr val="tx2"/>
              </a:buClr>
              <a:buSzPct val="100000"/>
            </a:pPr>
            <a:endParaRPr lang="en-US" sz="2000" b="1">
              <a:solidFill>
                <a:schemeClr val="accent1">
                  <a:lumMod val="75000"/>
                </a:schemeClr>
              </a:solidFill>
            </a:endParaRPr>
          </a:p>
        </p:txBody>
      </p:sp>
    </p:spTree>
    <p:extLst>
      <p:ext uri="{BB962C8B-B14F-4D97-AF65-F5344CB8AC3E}">
        <p14:creationId xmlns:p14="http://schemas.microsoft.com/office/powerpoint/2010/main" val="2838667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a:extLst>
              <a:ext uri="{FF2B5EF4-FFF2-40B4-BE49-F238E27FC236}">
                <a16:creationId xmlns:a16="http://schemas.microsoft.com/office/drawing/2014/main" id="{499DA88E-113B-4E9A-A540-291ED8DE1211}"/>
              </a:ext>
            </a:extLst>
          </p:cNvPr>
          <p:cNvSpPr>
            <a:spLocks noGrp="1"/>
          </p:cNvSpPr>
          <p:nvPr>
            <p:ph type="sldNum" sz="quarter" idx="10"/>
          </p:nvPr>
        </p:nvSpPr>
        <p:spPr/>
        <p:txBody>
          <a:bodyPr/>
          <a:lstStyle/>
          <a:p>
            <a:fld id="{89006F1E-66CD-4A4B-9370-B4A3080F0E6C}" type="slidenum">
              <a:rPr lang="en-US" smtClean="0"/>
              <a:pPr/>
              <a:t>18</a:t>
            </a:fld>
            <a:endParaRPr lang="en-US"/>
          </a:p>
        </p:txBody>
      </p:sp>
      <p:sp>
        <p:nvSpPr>
          <p:cNvPr id="4" name="Fußzeilenplatzhalter 3">
            <a:extLst>
              <a:ext uri="{FF2B5EF4-FFF2-40B4-BE49-F238E27FC236}">
                <a16:creationId xmlns:a16="http://schemas.microsoft.com/office/drawing/2014/main" id="{6632F776-48E9-4A1E-8FA3-E21F0CD217B5}"/>
              </a:ext>
            </a:extLst>
          </p:cNvPr>
          <p:cNvSpPr>
            <a:spLocks noGrp="1"/>
          </p:cNvSpPr>
          <p:nvPr>
            <p:ph type="ftr" sz="quarter" idx="14"/>
          </p:nvPr>
        </p:nvSpPr>
        <p:spPr/>
        <p:txBody>
          <a:bodyPr/>
          <a:lstStyle/>
          <a:p>
            <a:r>
              <a:rPr lang="en-US">
                <a:ea typeface="MS PGothic" panose="020B0600070205080204" pitchFamily="34" charset="-128"/>
              </a:rPr>
              <a:t>Proprietary &amp; Confidential |  abhishek.goyal@thermofisher.com | 07-06-2023</a:t>
            </a:r>
          </a:p>
        </p:txBody>
      </p:sp>
      <p:sp>
        <p:nvSpPr>
          <p:cNvPr id="8" name="Inhaltsplatzhalter 7">
            <a:extLst>
              <a:ext uri="{FF2B5EF4-FFF2-40B4-BE49-F238E27FC236}">
                <a16:creationId xmlns:a16="http://schemas.microsoft.com/office/drawing/2014/main" id="{72FB9037-A636-4969-8784-469377223EDD}"/>
              </a:ext>
            </a:extLst>
          </p:cNvPr>
          <p:cNvSpPr>
            <a:spLocks noGrp="1"/>
          </p:cNvSpPr>
          <p:nvPr>
            <p:ph sz="quarter" idx="16"/>
          </p:nvPr>
        </p:nvSpPr>
        <p:spPr/>
        <p:txBody>
          <a:bodyPr/>
          <a:lstStyle/>
          <a:p>
            <a:endParaRPr lang="de-DE"/>
          </a:p>
        </p:txBody>
      </p:sp>
      <p:sp>
        <p:nvSpPr>
          <p:cNvPr id="9" name="Textplatzhalter 8">
            <a:extLst>
              <a:ext uri="{FF2B5EF4-FFF2-40B4-BE49-F238E27FC236}">
                <a16:creationId xmlns:a16="http://schemas.microsoft.com/office/drawing/2014/main" id="{B0207A9D-C969-44E3-AA23-DD2B86AFC2A3}"/>
              </a:ext>
            </a:extLst>
          </p:cNvPr>
          <p:cNvSpPr>
            <a:spLocks noGrp="1"/>
          </p:cNvSpPr>
          <p:nvPr>
            <p:ph type="body" sz="quarter" idx="17"/>
          </p:nvPr>
        </p:nvSpPr>
        <p:spPr/>
        <p:txBody>
          <a:bodyPr/>
          <a:lstStyle/>
          <a:p>
            <a:endParaRPr lang="de-DE"/>
          </a:p>
        </p:txBody>
      </p:sp>
    </p:spTree>
    <p:extLst>
      <p:ext uri="{BB962C8B-B14F-4D97-AF65-F5344CB8AC3E}">
        <p14:creationId xmlns:p14="http://schemas.microsoft.com/office/powerpoint/2010/main" val="129021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11CBC78F-4A89-42CF-BFA6-35FCD30325F4}"/>
              </a:ext>
            </a:extLst>
          </p:cNvPr>
          <p:cNvSpPr>
            <a:spLocks noGrp="1"/>
          </p:cNvSpPr>
          <p:nvPr>
            <p:ph type="sldNum" sz="quarter" idx="10"/>
          </p:nvPr>
        </p:nvSpPr>
        <p:spPr/>
        <p:txBody>
          <a:bodyPr/>
          <a:lstStyle/>
          <a:p>
            <a:fld id="{89006F1E-66CD-4A4B-9370-B4A3080F0E6C}" type="slidenum">
              <a:rPr lang="en-US" smtClean="0"/>
              <a:pPr/>
              <a:t>19</a:t>
            </a:fld>
            <a:endParaRPr lang="en-US"/>
          </a:p>
        </p:txBody>
      </p:sp>
      <p:sp>
        <p:nvSpPr>
          <p:cNvPr id="3" name="Fußzeilenplatzhalter 2">
            <a:extLst>
              <a:ext uri="{FF2B5EF4-FFF2-40B4-BE49-F238E27FC236}">
                <a16:creationId xmlns:a16="http://schemas.microsoft.com/office/drawing/2014/main" id="{FC8D2F01-FCBC-4206-BCED-C8E7AB238D2C}"/>
              </a:ext>
            </a:extLst>
          </p:cNvPr>
          <p:cNvSpPr>
            <a:spLocks noGrp="1"/>
          </p:cNvSpPr>
          <p:nvPr>
            <p:ph type="ftr" sz="quarter" idx="14"/>
          </p:nvPr>
        </p:nvSpPr>
        <p:spPr/>
        <p:txBody>
          <a:bodyPr/>
          <a:lstStyle/>
          <a:p>
            <a:r>
              <a:rPr lang="en-US">
                <a:ea typeface="MS PGothic" panose="020B0600070205080204" pitchFamily="34" charset="-128"/>
              </a:rPr>
              <a:t>Proprietary &amp; Confidential |  abhishek.goyal@thermofisher.com | 07-06-2023</a:t>
            </a:r>
          </a:p>
        </p:txBody>
      </p:sp>
      <p:sp>
        <p:nvSpPr>
          <p:cNvPr id="6" name="Inhaltsplatzhalter 5">
            <a:extLst>
              <a:ext uri="{FF2B5EF4-FFF2-40B4-BE49-F238E27FC236}">
                <a16:creationId xmlns:a16="http://schemas.microsoft.com/office/drawing/2014/main" id="{4634E2FE-C0EF-41E1-A7FB-AC99454F75B8}"/>
              </a:ext>
            </a:extLst>
          </p:cNvPr>
          <p:cNvSpPr>
            <a:spLocks noGrp="1"/>
          </p:cNvSpPr>
          <p:nvPr>
            <p:ph sz="quarter" idx="16"/>
          </p:nvPr>
        </p:nvSpPr>
        <p:spPr/>
        <p:txBody>
          <a:bodyPr/>
          <a:lstStyle/>
          <a:p>
            <a:endParaRPr lang="de-DE"/>
          </a:p>
        </p:txBody>
      </p:sp>
      <p:sp>
        <p:nvSpPr>
          <p:cNvPr id="7" name="Textplatzhalter 6">
            <a:extLst>
              <a:ext uri="{FF2B5EF4-FFF2-40B4-BE49-F238E27FC236}">
                <a16:creationId xmlns:a16="http://schemas.microsoft.com/office/drawing/2014/main" id="{434DA44F-91BE-47B8-9FCD-2A3E5E547411}"/>
              </a:ext>
            </a:extLst>
          </p:cNvPr>
          <p:cNvSpPr>
            <a:spLocks noGrp="1"/>
          </p:cNvSpPr>
          <p:nvPr>
            <p:ph type="body" sz="quarter" idx="17"/>
          </p:nvPr>
        </p:nvSpPr>
        <p:spPr/>
        <p:txBody>
          <a:bodyPr/>
          <a:lstStyle/>
          <a:p>
            <a:endParaRPr lang="de-DE"/>
          </a:p>
        </p:txBody>
      </p:sp>
    </p:spTree>
    <p:extLst>
      <p:ext uri="{BB962C8B-B14F-4D97-AF65-F5344CB8AC3E}">
        <p14:creationId xmlns:p14="http://schemas.microsoft.com/office/powerpoint/2010/main" val="256939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34000">
              <a:schemeClr val="bg1"/>
            </a:gs>
            <a:gs pos="100000">
              <a:schemeClr val="bg2"/>
            </a:gs>
          </a:gsLst>
          <a:lin ang="108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AFC0F-73C3-A874-6C71-A5933847D7B7}"/>
              </a:ext>
            </a:extLst>
          </p:cNvPr>
          <p:cNvSpPr>
            <a:spLocks noGrp="1"/>
          </p:cNvSpPr>
          <p:nvPr>
            <p:ph type="title"/>
          </p:nvPr>
        </p:nvSpPr>
        <p:spPr>
          <a:noFill/>
        </p:spPr>
        <p:txBody>
          <a:bodyPr/>
          <a:lstStyle/>
          <a:p>
            <a:r>
              <a:rPr lang="en-US"/>
              <a:t>What is AutoML</a:t>
            </a:r>
          </a:p>
        </p:txBody>
      </p:sp>
      <p:sp>
        <p:nvSpPr>
          <p:cNvPr id="3" name="Slide Number Placeholder 2">
            <a:extLst>
              <a:ext uri="{FF2B5EF4-FFF2-40B4-BE49-F238E27FC236}">
                <a16:creationId xmlns:a16="http://schemas.microsoft.com/office/drawing/2014/main" id="{40317A0A-5876-8B01-73E8-EC0A90EF5DA8}"/>
              </a:ext>
            </a:extLst>
          </p:cNvPr>
          <p:cNvSpPr>
            <a:spLocks noGrp="1"/>
          </p:cNvSpPr>
          <p:nvPr>
            <p:ph type="sldNum" sz="quarter" idx="10"/>
          </p:nvPr>
        </p:nvSpPr>
        <p:spPr/>
        <p:txBody>
          <a:bodyPr/>
          <a:lstStyle/>
          <a:p>
            <a:fld id="{89006F1E-66CD-4A4B-9370-B4A3080F0E6C}" type="slidenum">
              <a:rPr lang="en-US" smtClean="0"/>
              <a:pPr/>
              <a:t>2</a:t>
            </a:fld>
            <a:endParaRPr lang="en-US"/>
          </a:p>
        </p:txBody>
      </p:sp>
      <p:sp>
        <p:nvSpPr>
          <p:cNvPr id="4" name="Footer Placeholder 3">
            <a:extLst>
              <a:ext uri="{FF2B5EF4-FFF2-40B4-BE49-F238E27FC236}">
                <a16:creationId xmlns:a16="http://schemas.microsoft.com/office/drawing/2014/main" id="{76B804CE-A67F-D77B-7B0B-551B24A25067}"/>
              </a:ext>
            </a:extLst>
          </p:cNvPr>
          <p:cNvSpPr>
            <a:spLocks noGrp="1"/>
          </p:cNvSpPr>
          <p:nvPr>
            <p:ph type="ftr" sz="quarter" idx="13"/>
          </p:nvPr>
        </p:nvSpPr>
        <p:spPr/>
        <p:txBody>
          <a:bodyPr/>
          <a:lstStyle/>
          <a:p>
            <a:r>
              <a:rPr lang="en-US">
                <a:ea typeface="MS PGothic" panose="020B0600070205080204" pitchFamily="34" charset="-128"/>
              </a:rPr>
              <a:t>Proprietary &amp; Confidential |  abhishek.goyal@thermofisher.com | 07-06-2023</a:t>
            </a:r>
          </a:p>
        </p:txBody>
      </p:sp>
      <p:sp>
        <p:nvSpPr>
          <p:cNvPr id="9" name="Text Placeholder 8">
            <a:extLst>
              <a:ext uri="{FF2B5EF4-FFF2-40B4-BE49-F238E27FC236}">
                <a16:creationId xmlns:a16="http://schemas.microsoft.com/office/drawing/2014/main" id="{73A83FBE-0EAA-7255-0F12-27E6926079AF}"/>
              </a:ext>
            </a:extLst>
          </p:cNvPr>
          <p:cNvSpPr txBox="1">
            <a:spLocks noGrp="1"/>
          </p:cNvSpPr>
          <p:nvPr>
            <p:ph type="body" sz="quarter" idx="11"/>
          </p:nvPr>
        </p:nvSpPr>
        <p:spPr>
          <a:prstGeom prst="rect">
            <a:avLst/>
          </a:prstGeom>
          <a:noFill/>
        </p:spPr>
        <p:txBody>
          <a:bodyPr wrap="none" lIns="0" tIns="0" rIns="0" bIns="0" rtlCol="0">
            <a:normAutofit fontScale="85000" lnSpcReduction="10000"/>
          </a:bodyPr>
          <a:lstStyle/>
          <a:p>
            <a:pPr defTabSz="914400">
              <a:lnSpc>
                <a:spcPct val="120000"/>
              </a:lnSpc>
              <a:spcBef>
                <a:spcPts val="200"/>
              </a:spcBef>
              <a:buClr>
                <a:schemeClr val="tx2"/>
              </a:buClr>
              <a:buSzPct val="100000"/>
            </a:pPr>
            <a:r>
              <a:rPr lang="en-US" sz="2800" b="1"/>
              <a:t>AutoML </a:t>
            </a:r>
            <a:r>
              <a:rPr lang="en-US" sz="2800"/>
              <a:t> =&gt; </a:t>
            </a:r>
            <a:r>
              <a:rPr lang="en-US" sz="2800" b="1"/>
              <a:t>Auto</a:t>
            </a:r>
            <a:r>
              <a:rPr lang="en-US" sz="2800">
                <a:solidFill>
                  <a:schemeClr val="tx2"/>
                </a:solidFill>
              </a:rPr>
              <a:t>mated</a:t>
            </a:r>
            <a:r>
              <a:rPr lang="en-US" sz="2800"/>
              <a:t> </a:t>
            </a:r>
            <a:r>
              <a:rPr lang="en-US" sz="2800" b="1"/>
              <a:t>M</a:t>
            </a:r>
            <a:r>
              <a:rPr lang="en-US" sz="2800">
                <a:solidFill>
                  <a:schemeClr val="tx2"/>
                </a:solidFill>
              </a:rPr>
              <a:t>achine</a:t>
            </a:r>
            <a:r>
              <a:rPr lang="en-US" sz="2800"/>
              <a:t> </a:t>
            </a:r>
            <a:r>
              <a:rPr lang="en-US" sz="2800" b="1"/>
              <a:t>L</a:t>
            </a:r>
            <a:r>
              <a:rPr lang="en-US" sz="2800">
                <a:solidFill>
                  <a:schemeClr val="tx2"/>
                </a:solidFill>
              </a:rPr>
              <a:t>earning</a:t>
            </a:r>
            <a:endParaRPr lang="en-US" sz="2800" b="1">
              <a:solidFill>
                <a:schemeClr val="tx2"/>
              </a:solidFill>
            </a:endParaRPr>
          </a:p>
        </p:txBody>
      </p:sp>
      <p:sp>
        <p:nvSpPr>
          <p:cNvPr id="11" name="Content Placeholder 10">
            <a:extLst>
              <a:ext uri="{FF2B5EF4-FFF2-40B4-BE49-F238E27FC236}">
                <a16:creationId xmlns:a16="http://schemas.microsoft.com/office/drawing/2014/main" id="{113EE372-B70C-93CC-B3FD-B9C80F22A18B}"/>
              </a:ext>
            </a:extLst>
          </p:cNvPr>
          <p:cNvSpPr txBox="1">
            <a:spLocks noGrp="1"/>
          </p:cNvSpPr>
          <p:nvPr>
            <p:ph sz="quarter" idx="16"/>
          </p:nvPr>
        </p:nvSpPr>
        <p:spPr>
          <a:xfrm>
            <a:off x="300226" y="1731580"/>
            <a:ext cx="4271774" cy="4059621"/>
          </a:xfrm>
          <a:prstGeom prst="rect">
            <a:avLst/>
          </a:prstGeom>
          <a:noFill/>
        </p:spPr>
        <p:txBody>
          <a:bodyPr wrap="square" lIns="0" tIns="0" rIns="0" bIns="0" rtlCol="0">
            <a:noAutofit/>
          </a:bodyPr>
          <a:lstStyle/>
          <a:p>
            <a:pPr marL="342900" indent="-342900">
              <a:buClr>
                <a:schemeClr val="tx2"/>
              </a:buClr>
              <a:buFont typeface="Arial" panose="020B0604020202020204" pitchFamily="34" charset="0"/>
              <a:buChar char="•"/>
            </a:pPr>
            <a:r>
              <a:rPr lang="en-IN" b="0" i="0">
                <a:effectLst/>
                <a:latin typeface="+mj-lt"/>
              </a:rPr>
              <a:t>Automated machine learning is the process of automating the tasks of applying machine learning to real-world problems</a:t>
            </a:r>
          </a:p>
          <a:p>
            <a:pPr marL="0" indent="0">
              <a:buClr>
                <a:schemeClr val="tx2"/>
              </a:buClr>
              <a:buNone/>
            </a:pPr>
            <a:endParaRPr lang="en-IN">
              <a:latin typeface="+mj-lt"/>
            </a:endParaRPr>
          </a:p>
          <a:p>
            <a:pPr marL="342900" indent="-342900">
              <a:buClr>
                <a:schemeClr val="tx2"/>
              </a:buClr>
              <a:buFont typeface="Arial" panose="020B0604020202020204" pitchFamily="34" charset="0"/>
              <a:buChar char="•"/>
            </a:pPr>
            <a:r>
              <a:rPr lang="en-IN" sz="1800">
                <a:effectLst/>
                <a:latin typeface="Helvetica Neue" panose="02000503000000020004" pitchFamily="2" charset="0"/>
              </a:rPr>
              <a:t>Using </a:t>
            </a:r>
            <a:r>
              <a:rPr lang="en-IN" sz="1800" err="1">
                <a:effectLst/>
                <a:latin typeface="Helvetica Neue" panose="02000503000000020004" pitchFamily="2" charset="0"/>
              </a:rPr>
              <a:t>AutoML</a:t>
            </a:r>
            <a:r>
              <a:rPr lang="en-IN" sz="1800">
                <a:effectLst/>
                <a:latin typeface="Helvetica Neue" panose="02000503000000020004" pitchFamily="2" charset="0"/>
              </a:rPr>
              <a:t>, we could reduce the ML workflow by automating tasks like </a:t>
            </a:r>
            <a:r>
              <a:rPr lang="en-IN" sz="1800">
                <a:latin typeface="Helvetica Neue" panose="02000503000000020004" pitchFamily="2" charset="0"/>
              </a:rPr>
              <a:t>pre-processing, model building, model evaluation, hyperparameter optimization and model selection, model packaging</a:t>
            </a:r>
            <a:endParaRPr lang="en-IN" sz="1800">
              <a:effectLst/>
              <a:latin typeface="Helvetica Neue" panose="02000503000000020004" pitchFamily="2" charset="0"/>
            </a:endParaRPr>
          </a:p>
        </p:txBody>
      </p:sp>
      <p:pic>
        <p:nvPicPr>
          <p:cNvPr id="13" name="Picture 12" descr="A diagram of a process&#10;&#10;Description automatically generated with low confidence">
            <a:extLst>
              <a:ext uri="{FF2B5EF4-FFF2-40B4-BE49-F238E27FC236}">
                <a16:creationId xmlns:a16="http://schemas.microsoft.com/office/drawing/2014/main" id="{E6FE8DFF-8750-7208-433D-095F3B74D0FF}"/>
              </a:ext>
            </a:extLst>
          </p:cNvPr>
          <p:cNvPicPr>
            <a:picLocks noChangeAspect="1"/>
          </p:cNvPicPr>
          <p:nvPr/>
        </p:nvPicPr>
        <p:blipFill>
          <a:blip r:embed="rId2"/>
          <a:stretch>
            <a:fillRect/>
          </a:stretch>
        </p:blipFill>
        <p:spPr>
          <a:xfrm>
            <a:off x="4927599" y="1274063"/>
            <a:ext cx="7264399" cy="5448299"/>
          </a:xfrm>
          <a:prstGeom prst="rect">
            <a:avLst/>
          </a:prstGeom>
        </p:spPr>
      </p:pic>
    </p:spTree>
    <p:extLst>
      <p:ext uri="{BB962C8B-B14F-4D97-AF65-F5344CB8AC3E}">
        <p14:creationId xmlns:p14="http://schemas.microsoft.com/office/powerpoint/2010/main" val="3147689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6FA83-2BA8-DFE9-C906-DEF0BB5FBFEC}"/>
              </a:ext>
            </a:extLst>
          </p:cNvPr>
          <p:cNvSpPr>
            <a:spLocks noGrp="1"/>
          </p:cNvSpPr>
          <p:nvPr>
            <p:ph type="title"/>
          </p:nvPr>
        </p:nvSpPr>
        <p:spPr/>
        <p:txBody>
          <a:bodyPr/>
          <a:lstStyle/>
          <a:p>
            <a:r>
              <a:rPr lang="en-US"/>
              <a:t>AutoML Tools Offerings</a:t>
            </a:r>
          </a:p>
        </p:txBody>
      </p:sp>
      <p:sp>
        <p:nvSpPr>
          <p:cNvPr id="3" name="Slide Number Placeholder 2">
            <a:extLst>
              <a:ext uri="{FF2B5EF4-FFF2-40B4-BE49-F238E27FC236}">
                <a16:creationId xmlns:a16="http://schemas.microsoft.com/office/drawing/2014/main" id="{225181D7-681F-B606-F02C-EA4561F1F7CC}"/>
              </a:ext>
            </a:extLst>
          </p:cNvPr>
          <p:cNvSpPr>
            <a:spLocks noGrp="1"/>
          </p:cNvSpPr>
          <p:nvPr>
            <p:ph type="sldNum" sz="quarter" idx="10"/>
          </p:nvPr>
        </p:nvSpPr>
        <p:spPr/>
        <p:txBody>
          <a:bodyPr/>
          <a:lstStyle/>
          <a:p>
            <a:fld id="{89006F1E-66CD-4A4B-9370-B4A3080F0E6C}" type="slidenum">
              <a:rPr lang="en-US" smtClean="0"/>
              <a:pPr/>
              <a:t>3</a:t>
            </a:fld>
            <a:endParaRPr lang="en-US"/>
          </a:p>
        </p:txBody>
      </p:sp>
      <p:sp>
        <p:nvSpPr>
          <p:cNvPr id="4" name="Footer Placeholder 3">
            <a:extLst>
              <a:ext uri="{FF2B5EF4-FFF2-40B4-BE49-F238E27FC236}">
                <a16:creationId xmlns:a16="http://schemas.microsoft.com/office/drawing/2014/main" id="{6C70FAC0-54A6-3B3C-F62F-0A0F2CA84106}"/>
              </a:ext>
            </a:extLst>
          </p:cNvPr>
          <p:cNvSpPr>
            <a:spLocks noGrp="1"/>
          </p:cNvSpPr>
          <p:nvPr>
            <p:ph type="ftr" sz="quarter" idx="13"/>
          </p:nvPr>
        </p:nvSpPr>
        <p:spPr/>
        <p:txBody>
          <a:bodyPr/>
          <a:lstStyle/>
          <a:p>
            <a:r>
              <a:rPr lang="en-US">
                <a:ea typeface="MS PGothic" panose="020B0600070205080204" pitchFamily="34" charset="-128"/>
              </a:rPr>
              <a:t>Proprietary &amp; Confidential |  abhishek.goyal@thermofisher.com | 07-06-2023</a:t>
            </a:r>
          </a:p>
        </p:txBody>
      </p:sp>
      <p:sp>
        <p:nvSpPr>
          <p:cNvPr id="8" name="Text Placeholder 7">
            <a:extLst>
              <a:ext uri="{FF2B5EF4-FFF2-40B4-BE49-F238E27FC236}">
                <a16:creationId xmlns:a16="http://schemas.microsoft.com/office/drawing/2014/main" id="{FF97A513-5584-4120-4124-9BE4E074CA28}"/>
              </a:ext>
            </a:extLst>
          </p:cNvPr>
          <p:cNvSpPr>
            <a:spLocks noGrp="1"/>
          </p:cNvSpPr>
          <p:nvPr>
            <p:ph type="body" sz="quarter" idx="11"/>
          </p:nvPr>
        </p:nvSpPr>
        <p:spPr/>
        <p:txBody>
          <a:bodyPr/>
          <a:lstStyle/>
          <a:p>
            <a:r>
              <a:rPr lang="en-US"/>
              <a:t>Explains the ML workflow and what part of it is automated by AutoML tools</a:t>
            </a:r>
          </a:p>
        </p:txBody>
      </p:sp>
      <p:sp>
        <p:nvSpPr>
          <p:cNvPr id="12" name="TextBox 11">
            <a:extLst>
              <a:ext uri="{FF2B5EF4-FFF2-40B4-BE49-F238E27FC236}">
                <a16:creationId xmlns:a16="http://schemas.microsoft.com/office/drawing/2014/main" id="{93CDF4B2-565D-F850-50B3-2F482B6DD5D8}"/>
              </a:ext>
            </a:extLst>
          </p:cNvPr>
          <p:cNvSpPr txBox="1"/>
          <p:nvPr/>
        </p:nvSpPr>
        <p:spPr>
          <a:xfrm>
            <a:off x="3952240" y="5964937"/>
            <a:ext cx="914400" cy="914400"/>
          </a:xfrm>
          <a:prstGeom prst="rect">
            <a:avLst/>
          </a:prstGeom>
          <a:noFill/>
        </p:spPr>
        <p:txBody>
          <a:bodyPr wrap="none" lIns="0" tIns="0" rIns="0" bIns="0" rtlCol="0">
            <a:normAutofit/>
          </a:bodyPr>
          <a:lstStyle/>
          <a:p>
            <a:pPr algn="l" defTabSz="914400">
              <a:lnSpc>
                <a:spcPct val="120000"/>
              </a:lnSpc>
              <a:spcBef>
                <a:spcPts val="200"/>
              </a:spcBef>
              <a:buClr>
                <a:schemeClr val="tx2"/>
              </a:buClr>
              <a:buSzPct val="100000"/>
            </a:pPr>
            <a:r>
              <a:rPr lang="en-US" sz="2000"/>
              <a:t>Machine Learning Development Lifecycle</a:t>
            </a:r>
          </a:p>
        </p:txBody>
      </p:sp>
      <p:pic>
        <p:nvPicPr>
          <p:cNvPr id="9" name="Picture 8" descr="A picture containing screenshot, text, design&#10;&#10;Description automatically generated">
            <a:extLst>
              <a:ext uri="{FF2B5EF4-FFF2-40B4-BE49-F238E27FC236}">
                <a16:creationId xmlns:a16="http://schemas.microsoft.com/office/drawing/2014/main" id="{47917211-914F-3D55-5A10-210CBD753F65}"/>
              </a:ext>
            </a:extLst>
          </p:cNvPr>
          <p:cNvPicPr>
            <a:picLocks noChangeAspect="1"/>
          </p:cNvPicPr>
          <p:nvPr/>
        </p:nvPicPr>
        <p:blipFill>
          <a:blip r:embed="rId3"/>
          <a:stretch>
            <a:fillRect/>
          </a:stretch>
        </p:blipFill>
        <p:spPr>
          <a:xfrm>
            <a:off x="151830" y="1600094"/>
            <a:ext cx="11886062" cy="3776579"/>
          </a:xfrm>
          <a:prstGeom prst="rect">
            <a:avLst/>
          </a:prstGeom>
        </p:spPr>
      </p:pic>
    </p:spTree>
    <p:extLst>
      <p:ext uri="{BB962C8B-B14F-4D97-AF65-F5344CB8AC3E}">
        <p14:creationId xmlns:p14="http://schemas.microsoft.com/office/powerpoint/2010/main" val="3704536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0EB49-C1B8-D42F-3CAF-33FD3C7BBEB9}"/>
              </a:ext>
            </a:extLst>
          </p:cNvPr>
          <p:cNvSpPr>
            <a:spLocks noGrp="1"/>
          </p:cNvSpPr>
          <p:nvPr>
            <p:ph type="title"/>
          </p:nvPr>
        </p:nvSpPr>
        <p:spPr>
          <a:xfrm>
            <a:off x="304798" y="308880"/>
            <a:ext cx="2561248" cy="688561"/>
          </a:xfrm>
          <a:prstGeom prst="rect">
            <a:avLst/>
          </a:prstGeom>
        </p:spPr>
        <p:txBody>
          <a:bodyPr/>
          <a:lstStyle/>
          <a:p>
            <a:r>
              <a:rPr lang="en-US"/>
              <a:t>Why AutoML?</a:t>
            </a:r>
          </a:p>
        </p:txBody>
      </p:sp>
      <p:sp>
        <p:nvSpPr>
          <p:cNvPr id="3" name="Slide Number Placeholder 2">
            <a:extLst>
              <a:ext uri="{FF2B5EF4-FFF2-40B4-BE49-F238E27FC236}">
                <a16:creationId xmlns:a16="http://schemas.microsoft.com/office/drawing/2014/main" id="{24F02055-8039-EDC6-FE4E-FC3B656863AA}"/>
              </a:ext>
            </a:extLst>
          </p:cNvPr>
          <p:cNvSpPr>
            <a:spLocks noGrp="1"/>
          </p:cNvSpPr>
          <p:nvPr>
            <p:ph type="sldNum" sz="quarter" idx="10"/>
          </p:nvPr>
        </p:nvSpPr>
        <p:spPr/>
        <p:txBody>
          <a:bodyPr/>
          <a:lstStyle/>
          <a:p>
            <a:fld id="{89006F1E-66CD-4A4B-9370-B4A3080F0E6C}" type="slidenum">
              <a:rPr lang="en-US" smtClean="0"/>
              <a:pPr/>
              <a:t>4</a:t>
            </a:fld>
            <a:endParaRPr lang="en-US"/>
          </a:p>
        </p:txBody>
      </p:sp>
      <p:sp>
        <p:nvSpPr>
          <p:cNvPr id="4" name="Footer Placeholder 3">
            <a:extLst>
              <a:ext uri="{FF2B5EF4-FFF2-40B4-BE49-F238E27FC236}">
                <a16:creationId xmlns:a16="http://schemas.microsoft.com/office/drawing/2014/main" id="{B6B08E98-1E47-6A13-B12D-6099F124CCC9}"/>
              </a:ext>
            </a:extLst>
          </p:cNvPr>
          <p:cNvSpPr>
            <a:spLocks noGrp="1"/>
          </p:cNvSpPr>
          <p:nvPr>
            <p:ph type="ftr" sz="quarter" idx="13"/>
          </p:nvPr>
        </p:nvSpPr>
        <p:spPr/>
        <p:txBody>
          <a:bodyPr/>
          <a:lstStyle/>
          <a:p>
            <a:r>
              <a:rPr lang="en-US">
                <a:ea typeface="MS PGothic" panose="020B0600070205080204" pitchFamily="34" charset="-128"/>
              </a:rPr>
              <a:t>Proprietary &amp; Confidential |  abhishek.goyal@thermofisher.com | 07-06-2023</a:t>
            </a:r>
          </a:p>
        </p:txBody>
      </p:sp>
      <p:sp>
        <p:nvSpPr>
          <p:cNvPr id="11" name="TextBox 10">
            <a:extLst>
              <a:ext uri="{FF2B5EF4-FFF2-40B4-BE49-F238E27FC236}">
                <a16:creationId xmlns:a16="http://schemas.microsoft.com/office/drawing/2014/main" id="{12900CED-0C07-097F-9BD3-65848DEE2BBA}"/>
              </a:ext>
            </a:extLst>
          </p:cNvPr>
          <p:cNvSpPr txBox="1"/>
          <p:nvPr/>
        </p:nvSpPr>
        <p:spPr>
          <a:xfrm>
            <a:off x="397565" y="1055395"/>
            <a:ext cx="11658600" cy="956180"/>
          </a:xfrm>
          <a:prstGeom prst="rect">
            <a:avLst/>
          </a:prstGeom>
          <a:noFill/>
        </p:spPr>
        <p:txBody>
          <a:bodyPr wrap="square" lIns="0" tIns="0" rIns="0" bIns="0" rtlCol="0">
            <a:noAutofit/>
          </a:bodyPr>
          <a:lstStyle/>
          <a:p>
            <a:pPr defTabSz="914400">
              <a:lnSpc>
                <a:spcPct val="120000"/>
              </a:lnSpc>
              <a:spcBef>
                <a:spcPts val="200"/>
              </a:spcBef>
              <a:buClr>
                <a:schemeClr val="tx2"/>
              </a:buClr>
              <a:buSzPct val="100000"/>
            </a:pPr>
            <a:r>
              <a:rPr lang="en-US" sz="2000" b="1">
                <a:ea typeface="Apple Symbols" panose="02000000000000000000" pitchFamily="2" charset="-79"/>
                <a:cs typeface="Apple Symbols" panose="02000000000000000000" pitchFamily="2" charset="-79"/>
              </a:rPr>
              <a:t>Aim: Automate the end-to-end process of applying ML workflow to real world problems</a:t>
            </a:r>
          </a:p>
        </p:txBody>
      </p:sp>
      <p:sp>
        <p:nvSpPr>
          <p:cNvPr id="16" name="TextBox 15">
            <a:extLst>
              <a:ext uri="{FF2B5EF4-FFF2-40B4-BE49-F238E27FC236}">
                <a16:creationId xmlns:a16="http://schemas.microsoft.com/office/drawing/2014/main" id="{54A40A5E-A9C7-599D-039A-2240BBB1E6E9}"/>
              </a:ext>
            </a:extLst>
          </p:cNvPr>
          <p:cNvSpPr txBox="1"/>
          <p:nvPr/>
        </p:nvSpPr>
        <p:spPr>
          <a:xfrm>
            <a:off x="304798" y="1707434"/>
            <a:ext cx="4752188" cy="4153125"/>
          </a:xfrm>
          <a:prstGeom prst="rect">
            <a:avLst/>
          </a:prstGeom>
          <a:noFill/>
        </p:spPr>
        <p:txBody>
          <a:bodyPr wrap="square">
            <a:spAutoFit/>
          </a:bodyPr>
          <a:lstStyle/>
          <a:p>
            <a:pPr algn="l" defTabSz="914400">
              <a:lnSpc>
                <a:spcPct val="120000"/>
              </a:lnSpc>
              <a:spcBef>
                <a:spcPts val="200"/>
              </a:spcBef>
              <a:buClr>
                <a:schemeClr val="tx2"/>
              </a:buClr>
              <a:buSzPct val="100000"/>
            </a:pPr>
            <a:r>
              <a:rPr lang="en-US"/>
              <a:t>Key benefits:</a:t>
            </a:r>
          </a:p>
          <a:p>
            <a:pPr algn="l" defTabSz="914400">
              <a:lnSpc>
                <a:spcPct val="120000"/>
              </a:lnSpc>
              <a:spcBef>
                <a:spcPts val="200"/>
              </a:spcBef>
              <a:buClr>
                <a:schemeClr val="tx2"/>
              </a:buClr>
              <a:buSzPct val="100000"/>
            </a:pPr>
            <a:endParaRPr lang="en-US"/>
          </a:p>
          <a:p>
            <a:pPr marL="285750" indent="-285750" algn="l" defTabSz="914400">
              <a:lnSpc>
                <a:spcPct val="120000"/>
              </a:lnSpc>
              <a:spcBef>
                <a:spcPts val="200"/>
              </a:spcBef>
              <a:buClr>
                <a:schemeClr val="tx2"/>
              </a:buClr>
              <a:buSzPct val="100000"/>
              <a:buFont typeface="Arial" panose="020B0604020202020204" pitchFamily="34" charset="0"/>
              <a:buChar char="•"/>
            </a:pPr>
            <a:r>
              <a:rPr lang="en-US" b="1"/>
              <a:t>Domain experts</a:t>
            </a:r>
            <a:r>
              <a:rPr lang="en-US"/>
              <a:t> and </a:t>
            </a:r>
            <a:r>
              <a:rPr lang="en-US" b="1"/>
              <a:t>business analysts</a:t>
            </a:r>
            <a:r>
              <a:rPr lang="en-US"/>
              <a:t> can perform machine learning tasks</a:t>
            </a:r>
          </a:p>
          <a:p>
            <a:pPr marL="285750" indent="-285750" algn="l" defTabSz="914400">
              <a:lnSpc>
                <a:spcPct val="120000"/>
              </a:lnSpc>
              <a:spcBef>
                <a:spcPts val="200"/>
              </a:spcBef>
              <a:buClr>
                <a:schemeClr val="tx2"/>
              </a:buClr>
              <a:buSzPct val="100000"/>
              <a:buFont typeface="Arial" panose="020B0604020202020204" pitchFamily="34" charset="0"/>
              <a:buChar char="•"/>
            </a:pPr>
            <a:r>
              <a:rPr lang="en-US" b="1"/>
              <a:t>Data scientists </a:t>
            </a:r>
            <a:r>
              <a:rPr lang="en-US"/>
              <a:t>can create and deploy more accurate models faster</a:t>
            </a:r>
          </a:p>
          <a:p>
            <a:pPr marL="285750" indent="-285750" algn="l" defTabSz="914400">
              <a:lnSpc>
                <a:spcPct val="120000"/>
              </a:lnSpc>
              <a:spcBef>
                <a:spcPts val="200"/>
              </a:spcBef>
              <a:buClr>
                <a:schemeClr val="tx2"/>
              </a:buClr>
              <a:buSzPct val="100000"/>
              <a:buFont typeface="Arial" panose="020B0604020202020204" pitchFamily="34" charset="0"/>
              <a:buChar char="•"/>
            </a:pPr>
            <a:r>
              <a:rPr lang="en-US"/>
              <a:t>Data Scientists can focus more on use case specific tasks like data wrangling, feature selection and fine-tuning rather than iterative tasks like algorithm selection, hyperparameter optimization etc.</a:t>
            </a:r>
          </a:p>
        </p:txBody>
      </p:sp>
      <p:grpSp>
        <p:nvGrpSpPr>
          <p:cNvPr id="36" name="Group 35">
            <a:extLst>
              <a:ext uri="{FF2B5EF4-FFF2-40B4-BE49-F238E27FC236}">
                <a16:creationId xmlns:a16="http://schemas.microsoft.com/office/drawing/2014/main" id="{3FD2AE7D-F74B-3C79-8367-CB727132E86A}"/>
              </a:ext>
            </a:extLst>
          </p:cNvPr>
          <p:cNvGrpSpPr/>
          <p:nvPr/>
        </p:nvGrpSpPr>
        <p:grpSpPr>
          <a:xfrm>
            <a:off x="5056986" y="1785548"/>
            <a:ext cx="7135014" cy="4301038"/>
            <a:chOff x="5056986" y="1785548"/>
            <a:chExt cx="7135014" cy="4301038"/>
          </a:xfrm>
        </p:grpSpPr>
        <p:pic>
          <p:nvPicPr>
            <p:cNvPr id="1068" name="Picture 44" descr="automl · GitHub Topics · GitHub">
              <a:extLst>
                <a:ext uri="{FF2B5EF4-FFF2-40B4-BE49-F238E27FC236}">
                  <a16:creationId xmlns:a16="http://schemas.microsoft.com/office/drawing/2014/main" id="{888ADFDB-968C-4A94-71E8-C33485054B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51" t="22551" r="11692"/>
            <a:stretch/>
          </p:blipFill>
          <p:spPr bwMode="auto">
            <a:xfrm>
              <a:off x="9961167" y="4097549"/>
              <a:ext cx="2230833" cy="1101792"/>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Use AutoML to create high-quality models with Amazon SageMaker Autopilot | Amazon  Web Services - YouTube">
              <a:extLst>
                <a:ext uri="{FF2B5EF4-FFF2-40B4-BE49-F238E27FC236}">
                  <a16:creationId xmlns:a16="http://schemas.microsoft.com/office/drawing/2014/main" id="{E47C9999-24EB-9E2B-1370-6DA6B37A91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500" t="13442" r="14093" b="9384"/>
            <a:stretch/>
          </p:blipFill>
          <p:spPr bwMode="auto">
            <a:xfrm>
              <a:off x="7977679" y="2337546"/>
              <a:ext cx="1933267" cy="1153896"/>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Vertex AI – One AI platform, every ML tool you need">
              <a:extLst>
                <a:ext uri="{FF2B5EF4-FFF2-40B4-BE49-F238E27FC236}">
                  <a16:creationId xmlns:a16="http://schemas.microsoft.com/office/drawing/2014/main" id="{3F86DD47-3E4B-875B-67B2-F4376CFE49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250" t="29085" r="22968"/>
            <a:stretch/>
          </p:blipFill>
          <p:spPr bwMode="auto">
            <a:xfrm>
              <a:off x="5326829" y="4496825"/>
              <a:ext cx="2049201" cy="13885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utoML: Automatic Machine Learning — H2O 3.40.0.4 documentation">
              <a:extLst>
                <a:ext uri="{FF2B5EF4-FFF2-40B4-BE49-F238E27FC236}">
                  <a16:creationId xmlns:a16="http://schemas.microsoft.com/office/drawing/2014/main" id="{D36DE20C-F52B-7EB2-783D-81D55096F0F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491" t="1629" r="4491" b="1334"/>
            <a:stretch/>
          </p:blipFill>
          <p:spPr bwMode="auto">
            <a:xfrm>
              <a:off x="5898302" y="2344513"/>
              <a:ext cx="1198135" cy="137680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Databricks - Wikipedia">
              <a:extLst>
                <a:ext uri="{FF2B5EF4-FFF2-40B4-BE49-F238E27FC236}">
                  <a16:creationId xmlns:a16="http://schemas.microsoft.com/office/drawing/2014/main" id="{9AB7D79F-CAD2-994C-DA52-67E30D2536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9094" y="4670901"/>
              <a:ext cx="2696543" cy="1415685"/>
            </a:xfrm>
            <a:prstGeom prst="rect">
              <a:avLst/>
            </a:prstGeom>
            <a:noFill/>
            <a:extLst>
              <a:ext uri="{909E8E84-426E-40DD-AFC4-6F175D3DCCD1}">
                <a14:hiddenFill xmlns:a14="http://schemas.microsoft.com/office/drawing/2010/main">
                  <a:solidFill>
                    <a:srgbClr val="FFFFFF"/>
                  </a:solidFill>
                </a14:hiddenFill>
              </a:ext>
            </a:extLst>
          </p:spPr>
        </p:pic>
        <p:pic>
          <p:nvPicPr>
            <p:cNvPr id="22" name="Graphic 21">
              <a:extLst>
                <a:ext uri="{FF2B5EF4-FFF2-40B4-BE49-F238E27FC236}">
                  <a16:creationId xmlns:a16="http://schemas.microsoft.com/office/drawing/2014/main" id="{5E348E7E-3402-C27D-C1DB-EF36DB6D45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02909" y="5228154"/>
              <a:ext cx="2049201" cy="341534"/>
            </a:xfrm>
            <a:prstGeom prst="rect">
              <a:avLst/>
            </a:prstGeom>
          </p:spPr>
        </p:pic>
        <p:pic>
          <p:nvPicPr>
            <p:cNvPr id="1056" name="Picture 32" descr="Overview — Using Driverless AI 1.10.5 documentation">
              <a:extLst>
                <a:ext uri="{FF2B5EF4-FFF2-40B4-BE49-F238E27FC236}">
                  <a16:creationId xmlns:a16="http://schemas.microsoft.com/office/drawing/2014/main" id="{A45282CA-3E7B-7B1B-C802-68F30C7588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00650" y="3512921"/>
              <a:ext cx="3820362" cy="955091"/>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autogluon · PyPI">
              <a:extLst>
                <a:ext uri="{FF2B5EF4-FFF2-40B4-BE49-F238E27FC236}">
                  <a16:creationId xmlns:a16="http://schemas.microsoft.com/office/drawing/2014/main" id="{53C319D7-1A44-4FCE-4297-29DEE22D9C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56986" y="3831779"/>
              <a:ext cx="1834234" cy="44641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6A2C1DCD-147D-E949-26D4-507FE6BD94DB}"/>
                </a:ext>
              </a:extLst>
            </p:cNvPr>
            <p:cNvPicPr>
              <a:picLocks noChangeAspect="1"/>
            </p:cNvPicPr>
            <p:nvPr/>
          </p:nvPicPr>
          <p:blipFill>
            <a:blip r:embed="rId12"/>
            <a:stretch>
              <a:fillRect/>
            </a:stretch>
          </p:blipFill>
          <p:spPr>
            <a:xfrm>
              <a:off x="7000650" y="1785548"/>
              <a:ext cx="2758703" cy="530520"/>
            </a:xfrm>
            <a:prstGeom prst="rect">
              <a:avLst/>
            </a:prstGeom>
          </p:spPr>
        </p:pic>
        <p:pic>
          <p:nvPicPr>
            <p:cNvPr id="1072" name="Picture 48" descr="Accurate ML predictions with no-code for Tabular Data| Amazon SageMaker  Canvas | by Vaibhav Malpani | Towards AWS">
              <a:extLst>
                <a:ext uri="{FF2B5EF4-FFF2-40B4-BE49-F238E27FC236}">
                  <a16:creationId xmlns:a16="http://schemas.microsoft.com/office/drawing/2014/main" id="{8999868E-77C3-3EB6-8245-9C3437FCE30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2339" t="10640" r="12414" b="25526"/>
            <a:stretch/>
          </p:blipFill>
          <p:spPr bwMode="auto">
            <a:xfrm>
              <a:off x="10017130" y="1983798"/>
              <a:ext cx="1933267" cy="7879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48819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DE5DD7C-3AC6-3191-E0DD-51092F1D04BD}"/>
              </a:ext>
            </a:extLst>
          </p:cNvPr>
          <p:cNvSpPr>
            <a:spLocks noGrp="1"/>
          </p:cNvSpPr>
          <p:nvPr>
            <p:ph type="sldNum" sz="quarter" idx="10"/>
          </p:nvPr>
        </p:nvSpPr>
        <p:spPr/>
        <p:txBody>
          <a:bodyPr/>
          <a:lstStyle/>
          <a:p>
            <a:fld id="{89006F1E-66CD-4A4B-9370-B4A3080F0E6C}" type="slidenum">
              <a:rPr lang="en-US" smtClean="0"/>
              <a:pPr/>
              <a:t>5</a:t>
            </a:fld>
            <a:endParaRPr lang="en-US"/>
          </a:p>
        </p:txBody>
      </p:sp>
      <p:sp>
        <p:nvSpPr>
          <p:cNvPr id="4" name="Footer Placeholder 3">
            <a:extLst>
              <a:ext uri="{FF2B5EF4-FFF2-40B4-BE49-F238E27FC236}">
                <a16:creationId xmlns:a16="http://schemas.microsoft.com/office/drawing/2014/main" id="{06554189-98B1-2885-E547-F743C885C3B6}"/>
              </a:ext>
            </a:extLst>
          </p:cNvPr>
          <p:cNvSpPr>
            <a:spLocks noGrp="1"/>
          </p:cNvSpPr>
          <p:nvPr>
            <p:ph type="ftr" sz="quarter" idx="13"/>
          </p:nvPr>
        </p:nvSpPr>
        <p:spPr/>
        <p:txBody>
          <a:bodyPr/>
          <a:lstStyle/>
          <a:p>
            <a:r>
              <a:rPr lang="en-US">
                <a:ea typeface="MS PGothic" panose="020B0600070205080204" pitchFamily="34" charset="-128"/>
              </a:rPr>
              <a:t>Proprietary &amp; Confidential |  abhishek.goyal@thermofisher.com | 07-06-2023</a:t>
            </a:r>
          </a:p>
        </p:txBody>
      </p:sp>
      <p:sp>
        <p:nvSpPr>
          <p:cNvPr id="13" name="Title 1">
            <a:extLst>
              <a:ext uri="{FF2B5EF4-FFF2-40B4-BE49-F238E27FC236}">
                <a16:creationId xmlns:a16="http://schemas.microsoft.com/office/drawing/2014/main" id="{65B8811B-8228-4579-468C-51611B1F984E}"/>
              </a:ext>
            </a:extLst>
          </p:cNvPr>
          <p:cNvSpPr>
            <a:spLocks noGrp="1"/>
          </p:cNvSpPr>
          <p:nvPr>
            <p:ph type="title"/>
          </p:nvPr>
        </p:nvSpPr>
        <p:spPr>
          <a:xfrm>
            <a:off x="304801" y="304799"/>
            <a:ext cx="9753600" cy="381001"/>
          </a:xfrm>
        </p:spPr>
        <p:txBody>
          <a:bodyPr/>
          <a:lstStyle/>
          <a:p>
            <a:r>
              <a:rPr lang="en-US"/>
              <a:t>Value Measure</a:t>
            </a:r>
          </a:p>
        </p:txBody>
      </p:sp>
      <p:grpSp>
        <p:nvGrpSpPr>
          <p:cNvPr id="37" name="Group 36">
            <a:extLst>
              <a:ext uri="{FF2B5EF4-FFF2-40B4-BE49-F238E27FC236}">
                <a16:creationId xmlns:a16="http://schemas.microsoft.com/office/drawing/2014/main" id="{E91A5797-DAD7-98F6-26DE-9CB633C2D906}"/>
              </a:ext>
            </a:extLst>
          </p:cNvPr>
          <p:cNvGrpSpPr/>
          <p:nvPr/>
        </p:nvGrpSpPr>
        <p:grpSpPr>
          <a:xfrm>
            <a:off x="2124491" y="1170826"/>
            <a:ext cx="7764518" cy="4897347"/>
            <a:chOff x="2124491" y="1170826"/>
            <a:chExt cx="7764518" cy="4897347"/>
          </a:xfrm>
        </p:grpSpPr>
        <p:grpSp>
          <p:nvGrpSpPr>
            <p:cNvPr id="36" name="Group 35">
              <a:extLst>
                <a:ext uri="{FF2B5EF4-FFF2-40B4-BE49-F238E27FC236}">
                  <a16:creationId xmlns:a16="http://schemas.microsoft.com/office/drawing/2014/main" id="{DA66359B-6C91-2C1D-89CF-BEA7051DA740}"/>
                </a:ext>
              </a:extLst>
            </p:cNvPr>
            <p:cNvGrpSpPr/>
            <p:nvPr/>
          </p:nvGrpSpPr>
          <p:grpSpPr>
            <a:xfrm>
              <a:off x="2124491" y="1170826"/>
              <a:ext cx="7764518" cy="4897347"/>
              <a:chOff x="2124491" y="1170826"/>
              <a:chExt cx="7764518" cy="4897347"/>
            </a:xfrm>
          </p:grpSpPr>
          <p:sp>
            <p:nvSpPr>
              <p:cNvPr id="10" name="Oval 9">
                <a:extLst>
                  <a:ext uri="{FF2B5EF4-FFF2-40B4-BE49-F238E27FC236}">
                    <a16:creationId xmlns:a16="http://schemas.microsoft.com/office/drawing/2014/main" id="{8D6CE9E5-4A12-D828-9AF9-9ACD9FE0BE74}"/>
                  </a:ext>
                </a:extLst>
              </p:cNvPr>
              <p:cNvSpPr/>
              <p:nvPr/>
            </p:nvSpPr>
            <p:spPr bwMode="auto">
              <a:xfrm>
                <a:off x="4930753" y="1170826"/>
                <a:ext cx="4958256" cy="4897347"/>
              </a:xfrm>
              <a:prstGeom prst="ellipse">
                <a:avLst/>
              </a:prstGeom>
              <a:solidFill>
                <a:schemeClr val="bg2">
                  <a:lumMod val="10000"/>
                  <a:alpha val="70026"/>
                </a:schemeClr>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a:latin typeface="Arial" pitchFamily="124" charset="0"/>
                </a:endParaRPr>
              </a:p>
            </p:txBody>
          </p:sp>
          <p:sp>
            <p:nvSpPr>
              <p:cNvPr id="14" name="Oval 13">
                <a:extLst>
                  <a:ext uri="{FF2B5EF4-FFF2-40B4-BE49-F238E27FC236}">
                    <a16:creationId xmlns:a16="http://schemas.microsoft.com/office/drawing/2014/main" id="{59D94A6F-CD9A-9E13-2935-E52C7AAF872B}"/>
                  </a:ext>
                </a:extLst>
              </p:cNvPr>
              <p:cNvSpPr/>
              <p:nvPr/>
            </p:nvSpPr>
            <p:spPr bwMode="auto">
              <a:xfrm>
                <a:off x="2124491" y="1170826"/>
                <a:ext cx="4958256" cy="4897347"/>
              </a:xfrm>
              <a:prstGeom prst="ellipse">
                <a:avLst/>
              </a:prstGeom>
              <a:solidFill>
                <a:schemeClr val="tx2">
                  <a:alpha val="75000"/>
                </a:schemeClr>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a:latin typeface="Arial" pitchFamily="124" charset="0"/>
                </a:endParaRPr>
              </a:p>
            </p:txBody>
          </p:sp>
        </p:grpSp>
        <p:sp>
          <p:nvSpPr>
            <p:cNvPr id="15" name="TextBox 14">
              <a:extLst>
                <a:ext uri="{FF2B5EF4-FFF2-40B4-BE49-F238E27FC236}">
                  <a16:creationId xmlns:a16="http://schemas.microsoft.com/office/drawing/2014/main" id="{CB6C53ED-8D8D-C741-6979-237F09C25ACA}"/>
                </a:ext>
              </a:extLst>
            </p:cNvPr>
            <p:cNvSpPr txBox="1"/>
            <p:nvPr/>
          </p:nvSpPr>
          <p:spPr>
            <a:xfrm>
              <a:off x="3443543" y="1491391"/>
              <a:ext cx="914400" cy="914400"/>
            </a:xfrm>
            <a:prstGeom prst="rect">
              <a:avLst/>
            </a:prstGeom>
            <a:noFill/>
          </p:spPr>
          <p:txBody>
            <a:bodyPr wrap="none" lIns="0" tIns="0" rIns="0" bIns="0" rtlCol="0">
              <a:normAutofit/>
            </a:bodyPr>
            <a:lstStyle/>
            <a:p>
              <a:pPr algn="l" defTabSz="914400">
                <a:lnSpc>
                  <a:spcPct val="120000"/>
                </a:lnSpc>
                <a:spcBef>
                  <a:spcPts val="200"/>
                </a:spcBef>
                <a:buClr>
                  <a:schemeClr val="tx2"/>
                </a:buClr>
                <a:buSzPct val="100000"/>
              </a:pPr>
              <a:r>
                <a:rPr lang="en-IN" sz="2400" b="0" i="0" u="none" strike="noStrike">
                  <a:solidFill>
                    <a:srgbClr val="FFFFFF"/>
                  </a:solidFill>
                  <a:effectLst/>
                </a:rPr>
                <a:t>Business value</a:t>
              </a:r>
              <a:endParaRPr lang="en-US" sz="2400"/>
            </a:p>
          </p:txBody>
        </p:sp>
        <p:sp>
          <p:nvSpPr>
            <p:cNvPr id="16" name="TextBox 15">
              <a:extLst>
                <a:ext uri="{FF2B5EF4-FFF2-40B4-BE49-F238E27FC236}">
                  <a16:creationId xmlns:a16="http://schemas.microsoft.com/office/drawing/2014/main" id="{09A4953B-D6E7-1F16-87A6-0CCD695EC423}"/>
                </a:ext>
              </a:extLst>
            </p:cNvPr>
            <p:cNvSpPr txBox="1"/>
            <p:nvPr/>
          </p:nvSpPr>
          <p:spPr>
            <a:xfrm>
              <a:off x="6437676" y="1491391"/>
              <a:ext cx="914400" cy="914400"/>
            </a:xfrm>
            <a:prstGeom prst="rect">
              <a:avLst/>
            </a:prstGeom>
            <a:noFill/>
          </p:spPr>
          <p:txBody>
            <a:bodyPr wrap="none" lIns="0" tIns="0" rIns="0" bIns="0" rtlCol="0">
              <a:normAutofit/>
            </a:bodyPr>
            <a:lstStyle/>
            <a:p>
              <a:pPr algn="l" defTabSz="914400">
                <a:lnSpc>
                  <a:spcPct val="120000"/>
                </a:lnSpc>
                <a:spcBef>
                  <a:spcPts val="200"/>
                </a:spcBef>
                <a:buClr>
                  <a:schemeClr val="tx2"/>
                </a:buClr>
                <a:buSzPct val="100000"/>
              </a:pPr>
              <a:r>
                <a:rPr lang="en-IN" sz="2400" b="0" i="0" u="none" strike="noStrike">
                  <a:solidFill>
                    <a:srgbClr val="FFFFFF"/>
                  </a:solidFill>
                  <a:effectLst/>
                </a:rPr>
                <a:t>Customer Value</a:t>
              </a:r>
              <a:endParaRPr lang="en-US" sz="2400"/>
            </a:p>
          </p:txBody>
        </p:sp>
      </p:grpSp>
      <p:sp>
        <p:nvSpPr>
          <p:cNvPr id="17" name="TextBox 16">
            <a:extLst>
              <a:ext uri="{FF2B5EF4-FFF2-40B4-BE49-F238E27FC236}">
                <a16:creationId xmlns:a16="http://schemas.microsoft.com/office/drawing/2014/main" id="{E1491D59-405B-E985-8587-4265D0A95156}"/>
              </a:ext>
            </a:extLst>
          </p:cNvPr>
          <p:cNvSpPr txBox="1"/>
          <p:nvPr/>
        </p:nvSpPr>
        <p:spPr>
          <a:xfrm>
            <a:off x="2625050" y="2303258"/>
            <a:ext cx="2778673" cy="642445"/>
          </a:xfrm>
          <a:prstGeom prst="rect">
            <a:avLst/>
          </a:prstGeom>
          <a:noFill/>
        </p:spPr>
        <p:txBody>
          <a:bodyPr wrap="square" lIns="0" tIns="0" rIns="0" bIns="0" rtlCol="0">
            <a:normAutofit/>
          </a:bodyPr>
          <a:lstStyle/>
          <a:p>
            <a:pPr marL="287338" indent="-287338" algn="l" defTabSz="914400">
              <a:lnSpc>
                <a:spcPct val="120000"/>
              </a:lnSpc>
              <a:spcBef>
                <a:spcPts val="200"/>
              </a:spcBef>
              <a:buClr>
                <a:schemeClr val="bg1"/>
              </a:buClr>
              <a:buSzPct val="100000"/>
              <a:buFont typeface="Arial" panose="020B0604020202020204" pitchFamily="34" charset="0"/>
              <a:buChar char="•"/>
            </a:pPr>
            <a:r>
              <a:rPr lang="en-IN" b="0" i="0" u="none" strike="noStrike">
                <a:solidFill>
                  <a:srgbClr val="FFFFFF"/>
                </a:solidFill>
                <a:effectLst/>
              </a:rPr>
              <a:t>Higher accuracy of results</a:t>
            </a:r>
            <a:endParaRPr lang="en-US"/>
          </a:p>
        </p:txBody>
      </p:sp>
      <p:sp>
        <p:nvSpPr>
          <p:cNvPr id="18" name="TextBox 17">
            <a:extLst>
              <a:ext uri="{FF2B5EF4-FFF2-40B4-BE49-F238E27FC236}">
                <a16:creationId xmlns:a16="http://schemas.microsoft.com/office/drawing/2014/main" id="{B273C9F2-330A-07DD-A7C9-09CB1DC95296}"/>
              </a:ext>
            </a:extLst>
          </p:cNvPr>
          <p:cNvSpPr txBox="1"/>
          <p:nvPr/>
        </p:nvSpPr>
        <p:spPr>
          <a:xfrm>
            <a:off x="2255873" y="3227077"/>
            <a:ext cx="2638098" cy="602556"/>
          </a:xfrm>
          <a:prstGeom prst="rect">
            <a:avLst/>
          </a:prstGeom>
          <a:noFill/>
        </p:spPr>
        <p:txBody>
          <a:bodyPr wrap="square" lIns="0" tIns="0" rIns="0" bIns="0" rtlCol="0">
            <a:normAutofit/>
          </a:bodyPr>
          <a:lstStyle/>
          <a:p>
            <a:pPr marL="287338" indent="-287338" algn="l" defTabSz="914400">
              <a:lnSpc>
                <a:spcPct val="120000"/>
              </a:lnSpc>
              <a:spcBef>
                <a:spcPts val="200"/>
              </a:spcBef>
              <a:buClr>
                <a:schemeClr val="bg1"/>
              </a:buClr>
              <a:buSzPct val="100000"/>
              <a:buFont typeface="Arial" panose="020B0604020202020204" pitchFamily="34" charset="0"/>
              <a:buChar char="•"/>
            </a:pPr>
            <a:r>
              <a:rPr lang="en-IN" b="0" i="0" u="none" strike="noStrike">
                <a:solidFill>
                  <a:schemeClr val="bg1"/>
                </a:solidFill>
                <a:effectLst/>
              </a:rPr>
              <a:t>Faster MVP generation </a:t>
            </a:r>
            <a:endParaRPr lang="en-US">
              <a:solidFill>
                <a:schemeClr val="bg1"/>
              </a:solidFill>
            </a:endParaRPr>
          </a:p>
        </p:txBody>
      </p:sp>
      <p:sp>
        <p:nvSpPr>
          <p:cNvPr id="19" name="TextBox 18">
            <a:extLst>
              <a:ext uri="{FF2B5EF4-FFF2-40B4-BE49-F238E27FC236}">
                <a16:creationId xmlns:a16="http://schemas.microsoft.com/office/drawing/2014/main" id="{507CEB59-B749-2913-09B9-B3401C50CBF2}"/>
              </a:ext>
            </a:extLst>
          </p:cNvPr>
          <p:cNvSpPr txBox="1"/>
          <p:nvPr/>
        </p:nvSpPr>
        <p:spPr>
          <a:xfrm>
            <a:off x="2406302" y="4130145"/>
            <a:ext cx="914400" cy="914400"/>
          </a:xfrm>
          <a:prstGeom prst="rect">
            <a:avLst/>
          </a:prstGeom>
          <a:noFill/>
        </p:spPr>
        <p:txBody>
          <a:bodyPr wrap="none" lIns="0" tIns="0" rIns="0" bIns="0" rtlCol="0">
            <a:normAutofit/>
          </a:bodyPr>
          <a:lstStyle/>
          <a:p>
            <a:pPr marL="287338" indent="-287338" algn="l" defTabSz="914400">
              <a:lnSpc>
                <a:spcPct val="120000"/>
              </a:lnSpc>
              <a:spcBef>
                <a:spcPts val="200"/>
              </a:spcBef>
              <a:buClr>
                <a:schemeClr val="bg1"/>
              </a:buClr>
              <a:buSzPct val="100000"/>
              <a:buFont typeface="Arial" panose="020B0604020202020204" pitchFamily="34" charset="0"/>
              <a:buChar char="•"/>
            </a:pPr>
            <a:r>
              <a:rPr lang="en-IN" b="0" i="0" u="none" strike="noStrike">
                <a:solidFill>
                  <a:schemeClr val="bg1"/>
                </a:solidFill>
                <a:effectLst/>
              </a:rPr>
              <a:t>Increased ML adoption</a:t>
            </a:r>
            <a:endParaRPr lang="en-US">
              <a:solidFill>
                <a:schemeClr val="bg1"/>
              </a:solidFill>
            </a:endParaRPr>
          </a:p>
        </p:txBody>
      </p:sp>
      <p:sp>
        <p:nvSpPr>
          <p:cNvPr id="21" name="TextBox 20">
            <a:extLst>
              <a:ext uri="{FF2B5EF4-FFF2-40B4-BE49-F238E27FC236}">
                <a16:creationId xmlns:a16="http://schemas.microsoft.com/office/drawing/2014/main" id="{2DEEAC2E-ECA3-0743-7B4C-A4267FC7AB18}"/>
              </a:ext>
            </a:extLst>
          </p:cNvPr>
          <p:cNvSpPr txBox="1"/>
          <p:nvPr/>
        </p:nvSpPr>
        <p:spPr>
          <a:xfrm>
            <a:off x="2671029" y="4875288"/>
            <a:ext cx="6096000" cy="369332"/>
          </a:xfrm>
          <a:prstGeom prst="rect">
            <a:avLst/>
          </a:prstGeom>
          <a:noFill/>
        </p:spPr>
        <p:txBody>
          <a:bodyPr wrap="square">
            <a:spAutoFit/>
          </a:bodyPr>
          <a:lstStyle/>
          <a:p>
            <a:pPr marL="285750" indent="-285750">
              <a:buFont typeface="Arial" panose="020B0604020202020204" pitchFamily="34" charset="0"/>
              <a:buChar char="•"/>
            </a:pPr>
            <a:r>
              <a:rPr lang="en-IN">
                <a:solidFill>
                  <a:schemeClr val="bg1"/>
                </a:solidFill>
              </a:rPr>
              <a:t>Saving resources</a:t>
            </a:r>
          </a:p>
        </p:txBody>
      </p:sp>
      <p:sp>
        <p:nvSpPr>
          <p:cNvPr id="25" name="TextBox 24">
            <a:extLst>
              <a:ext uri="{FF2B5EF4-FFF2-40B4-BE49-F238E27FC236}">
                <a16:creationId xmlns:a16="http://schemas.microsoft.com/office/drawing/2014/main" id="{6ECCC612-3E6B-E07D-AA9F-99E9143A992E}"/>
              </a:ext>
            </a:extLst>
          </p:cNvPr>
          <p:cNvSpPr txBox="1"/>
          <p:nvPr/>
        </p:nvSpPr>
        <p:spPr>
          <a:xfrm>
            <a:off x="4982648" y="2766031"/>
            <a:ext cx="2205202" cy="1477328"/>
          </a:xfrm>
          <a:prstGeom prst="rect">
            <a:avLst/>
          </a:prstGeom>
          <a:noFill/>
        </p:spPr>
        <p:txBody>
          <a:bodyPr wrap="square">
            <a:spAutoFit/>
          </a:bodyPr>
          <a:lstStyle/>
          <a:p>
            <a:pPr marL="285750" indent="-285750">
              <a:buFont typeface="Arial" panose="020B0604020202020204" pitchFamily="34" charset="0"/>
              <a:buChar char="•"/>
            </a:pPr>
            <a:r>
              <a:rPr lang="en-IN">
                <a:solidFill>
                  <a:schemeClr val="bg1"/>
                </a:solidFill>
              </a:rPr>
              <a:t>Faster turnaround time</a:t>
            </a:r>
          </a:p>
          <a:p>
            <a:pPr marL="285750" indent="-285750">
              <a:buFont typeface="Arial" panose="020B0604020202020204" pitchFamily="34" charset="0"/>
              <a:buChar char="•"/>
            </a:pPr>
            <a:endParaRPr lang="en-IN">
              <a:solidFill>
                <a:schemeClr val="bg1"/>
              </a:solidFill>
            </a:endParaRPr>
          </a:p>
          <a:p>
            <a:pPr marL="285750" indent="-285750">
              <a:buFont typeface="Arial" panose="020B0604020202020204" pitchFamily="34" charset="0"/>
              <a:buChar char="•"/>
            </a:pPr>
            <a:endParaRPr lang="en-IN">
              <a:solidFill>
                <a:schemeClr val="bg1"/>
              </a:solidFill>
            </a:endParaRPr>
          </a:p>
          <a:p>
            <a:pPr marL="285750" indent="-285750">
              <a:buFont typeface="Arial" panose="020B0604020202020204" pitchFamily="34" charset="0"/>
              <a:buChar char="•"/>
            </a:pPr>
            <a:r>
              <a:rPr lang="en-IN">
                <a:solidFill>
                  <a:schemeClr val="bg1"/>
                </a:solidFill>
              </a:rPr>
              <a:t>Cost reduction</a:t>
            </a:r>
          </a:p>
        </p:txBody>
      </p:sp>
      <p:sp>
        <p:nvSpPr>
          <p:cNvPr id="27" name="TextBox 26">
            <a:extLst>
              <a:ext uri="{FF2B5EF4-FFF2-40B4-BE49-F238E27FC236}">
                <a16:creationId xmlns:a16="http://schemas.microsoft.com/office/drawing/2014/main" id="{BF92A5C6-2B32-F04F-CFCF-25D4E3AF6C8B}"/>
              </a:ext>
            </a:extLst>
          </p:cNvPr>
          <p:cNvSpPr txBox="1"/>
          <p:nvPr/>
        </p:nvSpPr>
        <p:spPr>
          <a:xfrm>
            <a:off x="6788279" y="2451880"/>
            <a:ext cx="2975652" cy="369332"/>
          </a:xfrm>
          <a:prstGeom prst="rect">
            <a:avLst/>
          </a:prstGeom>
          <a:noFill/>
        </p:spPr>
        <p:txBody>
          <a:bodyPr wrap="square">
            <a:spAutoFit/>
          </a:bodyPr>
          <a:lstStyle/>
          <a:p>
            <a:pPr marL="285750" indent="-285750">
              <a:buFont typeface="Arial" panose="020B0604020202020204" pitchFamily="34" charset="0"/>
              <a:buChar char="•"/>
            </a:pPr>
            <a:r>
              <a:rPr lang="en-IN">
                <a:solidFill>
                  <a:schemeClr val="bg1"/>
                </a:solidFill>
              </a:rPr>
              <a:t>Improved product quality</a:t>
            </a:r>
          </a:p>
        </p:txBody>
      </p:sp>
      <p:sp>
        <p:nvSpPr>
          <p:cNvPr id="29" name="TextBox 28">
            <a:extLst>
              <a:ext uri="{FF2B5EF4-FFF2-40B4-BE49-F238E27FC236}">
                <a16:creationId xmlns:a16="http://schemas.microsoft.com/office/drawing/2014/main" id="{1EA4B6EC-90D6-0DA9-9360-83D6E79B71E3}"/>
              </a:ext>
            </a:extLst>
          </p:cNvPr>
          <p:cNvSpPr txBox="1"/>
          <p:nvPr/>
        </p:nvSpPr>
        <p:spPr>
          <a:xfrm>
            <a:off x="7014431" y="3389346"/>
            <a:ext cx="2975653" cy="369332"/>
          </a:xfrm>
          <a:prstGeom prst="rect">
            <a:avLst/>
          </a:prstGeom>
          <a:noFill/>
        </p:spPr>
        <p:txBody>
          <a:bodyPr wrap="square">
            <a:spAutoFit/>
          </a:bodyPr>
          <a:lstStyle/>
          <a:p>
            <a:pPr marL="285750" indent="-285750">
              <a:buFont typeface="Arial" panose="020B0604020202020204" pitchFamily="34" charset="0"/>
              <a:buChar char="•"/>
            </a:pPr>
            <a:r>
              <a:rPr lang="en-IN">
                <a:solidFill>
                  <a:schemeClr val="bg1"/>
                </a:solidFill>
              </a:rPr>
              <a:t>Faster product upgrades</a:t>
            </a:r>
          </a:p>
        </p:txBody>
      </p:sp>
      <p:sp>
        <p:nvSpPr>
          <p:cNvPr id="35" name="TextBox 34">
            <a:extLst>
              <a:ext uri="{FF2B5EF4-FFF2-40B4-BE49-F238E27FC236}">
                <a16:creationId xmlns:a16="http://schemas.microsoft.com/office/drawing/2014/main" id="{1243D7C3-4A54-9E1C-48A9-9ACE3A78EB0B}"/>
              </a:ext>
            </a:extLst>
          </p:cNvPr>
          <p:cNvSpPr txBox="1"/>
          <p:nvPr/>
        </p:nvSpPr>
        <p:spPr>
          <a:xfrm>
            <a:off x="6894876" y="4349828"/>
            <a:ext cx="2626095" cy="923330"/>
          </a:xfrm>
          <a:prstGeom prst="rect">
            <a:avLst/>
          </a:prstGeom>
          <a:noFill/>
        </p:spPr>
        <p:txBody>
          <a:bodyPr wrap="square">
            <a:spAutoFit/>
          </a:bodyPr>
          <a:lstStyle/>
          <a:p>
            <a:pPr marL="285750" indent="-285750">
              <a:buFont typeface="Arial" panose="020B0604020202020204" pitchFamily="34" charset="0"/>
              <a:buChar char="•"/>
            </a:pPr>
            <a:r>
              <a:rPr lang="en-IN">
                <a:solidFill>
                  <a:schemeClr val="bg1"/>
                </a:solidFill>
              </a:rPr>
              <a:t>Maintain competitive edge over market competitors</a:t>
            </a:r>
          </a:p>
        </p:txBody>
      </p:sp>
    </p:spTree>
    <p:extLst>
      <p:ext uri="{BB962C8B-B14F-4D97-AF65-F5344CB8AC3E}">
        <p14:creationId xmlns:p14="http://schemas.microsoft.com/office/powerpoint/2010/main" val="1191551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D80B6-87FC-9748-E637-1F90BCC6E187}"/>
              </a:ext>
            </a:extLst>
          </p:cNvPr>
          <p:cNvSpPr>
            <a:spLocks noGrp="1"/>
          </p:cNvSpPr>
          <p:nvPr>
            <p:ph type="title"/>
          </p:nvPr>
        </p:nvSpPr>
        <p:spPr/>
        <p:txBody>
          <a:bodyPr/>
          <a:lstStyle/>
          <a:p>
            <a:r>
              <a:rPr lang="en-US"/>
              <a:t>What AutoML isn’t</a:t>
            </a:r>
          </a:p>
        </p:txBody>
      </p:sp>
      <p:sp>
        <p:nvSpPr>
          <p:cNvPr id="3" name="Slide Number Placeholder 2">
            <a:extLst>
              <a:ext uri="{FF2B5EF4-FFF2-40B4-BE49-F238E27FC236}">
                <a16:creationId xmlns:a16="http://schemas.microsoft.com/office/drawing/2014/main" id="{F4C159B3-927B-03CA-CE60-68F1421B3574}"/>
              </a:ext>
            </a:extLst>
          </p:cNvPr>
          <p:cNvSpPr>
            <a:spLocks noGrp="1"/>
          </p:cNvSpPr>
          <p:nvPr>
            <p:ph type="sldNum" sz="quarter" idx="10"/>
          </p:nvPr>
        </p:nvSpPr>
        <p:spPr/>
        <p:txBody>
          <a:bodyPr/>
          <a:lstStyle/>
          <a:p>
            <a:fld id="{89006F1E-66CD-4A4B-9370-B4A3080F0E6C}" type="slidenum">
              <a:rPr lang="en-US" smtClean="0"/>
              <a:pPr/>
              <a:t>6</a:t>
            </a:fld>
            <a:endParaRPr lang="en-US"/>
          </a:p>
        </p:txBody>
      </p:sp>
      <p:sp>
        <p:nvSpPr>
          <p:cNvPr id="4" name="Footer Placeholder 3">
            <a:extLst>
              <a:ext uri="{FF2B5EF4-FFF2-40B4-BE49-F238E27FC236}">
                <a16:creationId xmlns:a16="http://schemas.microsoft.com/office/drawing/2014/main" id="{53AE32C0-DEFE-37EE-6E84-1E6EE1451CFA}"/>
              </a:ext>
            </a:extLst>
          </p:cNvPr>
          <p:cNvSpPr>
            <a:spLocks noGrp="1"/>
          </p:cNvSpPr>
          <p:nvPr>
            <p:ph type="ftr" sz="quarter" idx="13"/>
          </p:nvPr>
        </p:nvSpPr>
        <p:spPr/>
        <p:txBody>
          <a:bodyPr/>
          <a:lstStyle/>
          <a:p>
            <a:r>
              <a:rPr lang="en-US">
                <a:ea typeface="MS PGothic" panose="020B0600070205080204" pitchFamily="34" charset="-128"/>
              </a:rPr>
              <a:t>Proprietary &amp; Confidential |  abhishek.goyal@thermofisher.com | 07-06-2023</a:t>
            </a:r>
          </a:p>
        </p:txBody>
      </p:sp>
      <p:sp>
        <p:nvSpPr>
          <p:cNvPr id="6" name="Content Placeholder 5">
            <a:extLst>
              <a:ext uri="{FF2B5EF4-FFF2-40B4-BE49-F238E27FC236}">
                <a16:creationId xmlns:a16="http://schemas.microsoft.com/office/drawing/2014/main" id="{3C4D2038-272C-0BE7-D596-F176EC05461E}"/>
              </a:ext>
            </a:extLst>
          </p:cNvPr>
          <p:cNvSpPr>
            <a:spLocks noGrp="1"/>
          </p:cNvSpPr>
          <p:nvPr>
            <p:ph sz="quarter" idx="16"/>
          </p:nvPr>
        </p:nvSpPr>
        <p:spPr>
          <a:xfrm>
            <a:off x="304799" y="1233713"/>
            <a:ext cx="5791200" cy="5007429"/>
          </a:xfrm>
        </p:spPr>
        <p:txBody>
          <a:bodyPr/>
          <a:lstStyle/>
          <a:p>
            <a:r>
              <a:rPr lang="en-US" sz="2200"/>
              <a:t>AutoML cannot understand domain and the context of the problem. It can only do the purely statistics-based pre-processing</a:t>
            </a:r>
          </a:p>
          <a:p>
            <a:endParaRPr lang="en-US" sz="2200"/>
          </a:p>
          <a:p>
            <a:r>
              <a:rPr lang="en-US" sz="2200"/>
              <a:t>Defining meaningful features, identifying relevant data sources and validating results is crucial manual work.</a:t>
            </a:r>
          </a:p>
          <a:p>
            <a:endParaRPr lang="en-US" sz="2200"/>
          </a:p>
          <a:p>
            <a:r>
              <a:rPr lang="en-US" sz="2200"/>
              <a:t>Application integration is not part of the deployment process of AutoML tools</a:t>
            </a:r>
          </a:p>
          <a:p>
            <a:endParaRPr lang="en-US" sz="2200"/>
          </a:p>
          <a:p>
            <a:endParaRPr lang="en-US"/>
          </a:p>
          <a:p>
            <a:endParaRPr lang="en-US"/>
          </a:p>
        </p:txBody>
      </p:sp>
      <p:pic>
        <p:nvPicPr>
          <p:cNvPr id="22" name="Picture 21">
            <a:extLst>
              <a:ext uri="{FF2B5EF4-FFF2-40B4-BE49-F238E27FC236}">
                <a16:creationId xmlns:a16="http://schemas.microsoft.com/office/drawing/2014/main" id="{4668B934-728C-4B86-A263-91391D488C83}"/>
              </a:ext>
            </a:extLst>
          </p:cNvPr>
          <p:cNvPicPr>
            <a:picLocks noChangeAspect="1"/>
          </p:cNvPicPr>
          <p:nvPr/>
        </p:nvPicPr>
        <p:blipFill>
          <a:blip r:embed="rId2"/>
          <a:stretch>
            <a:fillRect/>
          </a:stretch>
        </p:blipFill>
        <p:spPr>
          <a:xfrm>
            <a:off x="6221186" y="1848755"/>
            <a:ext cx="5666015" cy="3777343"/>
          </a:xfrm>
          <a:prstGeom prst="rect">
            <a:avLst/>
          </a:prstGeom>
        </p:spPr>
      </p:pic>
    </p:spTree>
    <p:extLst>
      <p:ext uri="{BB962C8B-B14F-4D97-AF65-F5344CB8AC3E}">
        <p14:creationId xmlns:p14="http://schemas.microsoft.com/office/powerpoint/2010/main" val="4281697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F0BB073D-CD5C-6208-D65D-FA682BD33687}"/>
              </a:ext>
            </a:extLst>
          </p:cNvPr>
          <p:cNvSpPr txBox="1">
            <a:spLocks/>
          </p:cNvSpPr>
          <p:nvPr/>
        </p:nvSpPr>
        <p:spPr>
          <a:xfrm>
            <a:off x="304801" y="304799"/>
            <a:ext cx="9753600" cy="381001"/>
          </a:xfrm>
          <a:prstGeom prst="rect">
            <a:avLst/>
          </a:prstGeom>
        </p:spPr>
        <p:txBody>
          <a:bodyPr vert="horz" wrap="square" lIns="0" tIns="0" rIns="0" bIns="0" rtlCol="0" anchor="t" anchorCtr="0">
            <a:noAutofit/>
          </a:bodyPr>
          <a:lst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a:lstStyle>
          <a:p>
            <a:r>
              <a:rPr lang="en-US"/>
              <a:t>AutoML Evaluations Initiative</a:t>
            </a:r>
          </a:p>
        </p:txBody>
      </p:sp>
      <p:sp>
        <p:nvSpPr>
          <p:cNvPr id="31" name="Slide Number Placeholder 4">
            <a:extLst>
              <a:ext uri="{FF2B5EF4-FFF2-40B4-BE49-F238E27FC236}">
                <a16:creationId xmlns:a16="http://schemas.microsoft.com/office/drawing/2014/main" id="{9702FF2D-D181-6601-C2BD-7A42F68066A3}"/>
              </a:ext>
            </a:extLst>
          </p:cNvPr>
          <p:cNvSpPr>
            <a:spLocks noGrp="1"/>
          </p:cNvSpPr>
          <p:nvPr>
            <p:ph type="sldNum" sz="quarter" idx="10"/>
          </p:nvPr>
        </p:nvSpPr>
        <p:spPr>
          <a:xfrm>
            <a:off x="1" y="6553200"/>
            <a:ext cx="304799" cy="304799"/>
          </a:xfrm>
        </p:spPr>
        <p:txBody>
          <a:bodyPr/>
          <a:lstStyle/>
          <a:p>
            <a:fld id="{89006F1E-66CD-4A4B-9370-B4A3080F0E6C}" type="slidenum">
              <a:rPr lang="en-US" smtClean="0"/>
              <a:pPr/>
              <a:t>7</a:t>
            </a:fld>
            <a:endParaRPr lang="en-US"/>
          </a:p>
        </p:txBody>
      </p:sp>
      <p:sp>
        <p:nvSpPr>
          <p:cNvPr id="32" name="Footer Placeholder 5">
            <a:extLst>
              <a:ext uri="{FF2B5EF4-FFF2-40B4-BE49-F238E27FC236}">
                <a16:creationId xmlns:a16="http://schemas.microsoft.com/office/drawing/2014/main" id="{C31BA4FF-F179-A397-CA7A-833A8DA16BB9}"/>
              </a:ext>
            </a:extLst>
          </p:cNvPr>
          <p:cNvSpPr>
            <a:spLocks noGrp="1"/>
          </p:cNvSpPr>
          <p:nvPr>
            <p:ph type="ftr" sz="quarter" idx="13"/>
          </p:nvPr>
        </p:nvSpPr>
        <p:spPr>
          <a:xfrm>
            <a:off x="304799" y="6553201"/>
            <a:ext cx="5791201" cy="304800"/>
          </a:xfrm>
        </p:spPr>
        <p:txBody>
          <a:bodyPr/>
          <a:lstStyle/>
          <a:p>
            <a:r>
              <a:rPr lang="en-US">
                <a:ea typeface="MS PGothic" panose="020B0600070205080204" pitchFamily="34" charset="-128"/>
              </a:rPr>
              <a:t>Proprietary &amp; Confidential |  abhishek.goyal@thermofisher.com | 07-06-2023</a:t>
            </a:r>
          </a:p>
        </p:txBody>
      </p:sp>
      <p:grpSp>
        <p:nvGrpSpPr>
          <p:cNvPr id="33" name="Group 32">
            <a:extLst>
              <a:ext uri="{FF2B5EF4-FFF2-40B4-BE49-F238E27FC236}">
                <a16:creationId xmlns:a16="http://schemas.microsoft.com/office/drawing/2014/main" id="{95781366-9C0D-1C96-5DE0-D7593B179043}"/>
              </a:ext>
            </a:extLst>
          </p:cNvPr>
          <p:cNvGrpSpPr/>
          <p:nvPr/>
        </p:nvGrpSpPr>
        <p:grpSpPr>
          <a:xfrm>
            <a:off x="1619527" y="881691"/>
            <a:ext cx="8952948" cy="5671509"/>
            <a:chOff x="1930400" y="881691"/>
            <a:chExt cx="8952948" cy="5671509"/>
          </a:xfrm>
        </p:grpSpPr>
        <p:grpSp>
          <p:nvGrpSpPr>
            <p:cNvPr id="34" name="Group 33">
              <a:extLst>
                <a:ext uri="{FF2B5EF4-FFF2-40B4-BE49-F238E27FC236}">
                  <a16:creationId xmlns:a16="http://schemas.microsoft.com/office/drawing/2014/main" id="{10964072-1160-28E0-6AD6-F8E569C154E7}"/>
                </a:ext>
              </a:extLst>
            </p:cNvPr>
            <p:cNvGrpSpPr/>
            <p:nvPr/>
          </p:nvGrpSpPr>
          <p:grpSpPr>
            <a:xfrm>
              <a:off x="1930400" y="881691"/>
              <a:ext cx="8952948" cy="5671509"/>
              <a:chOff x="2031999" y="719666"/>
              <a:chExt cx="8128001" cy="5418667"/>
            </a:xfrm>
          </p:grpSpPr>
          <p:sp>
            <p:nvSpPr>
              <p:cNvPr id="39" name="Freeform 38">
                <a:extLst>
                  <a:ext uri="{FF2B5EF4-FFF2-40B4-BE49-F238E27FC236}">
                    <a16:creationId xmlns:a16="http://schemas.microsoft.com/office/drawing/2014/main" id="{5927530C-7268-D031-225C-820F0253E594}"/>
                  </a:ext>
                </a:extLst>
              </p:cNvPr>
              <p:cNvSpPr/>
              <p:nvPr/>
            </p:nvSpPr>
            <p:spPr>
              <a:xfrm rot="21600000">
                <a:off x="2031999" y="719666"/>
                <a:ext cx="4064001" cy="2709334"/>
              </a:xfrm>
              <a:custGeom>
                <a:avLst/>
                <a:gdLst>
                  <a:gd name="connsiteX0" fmla="*/ 0 w 2709333"/>
                  <a:gd name="connsiteY0" fmla="*/ 0 h 4064000"/>
                  <a:gd name="connsiteX1" fmla="*/ 2257768 w 2709333"/>
                  <a:gd name="connsiteY1" fmla="*/ 0 h 4064000"/>
                  <a:gd name="connsiteX2" fmla="*/ 2709333 w 2709333"/>
                  <a:gd name="connsiteY2" fmla="*/ 451565 h 4064000"/>
                  <a:gd name="connsiteX3" fmla="*/ 2709333 w 2709333"/>
                  <a:gd name="connsiteY3" fmla="*/ 4064000 h 4064000"/>
                  <a:gd name="connsiteX4" fmla="*/ 0 w 2709333"/>
                  <a:gd name="connsiteY4" fmla="*/ 4064000 h 4064000"/>
                  <a:gd name="connsiteX5" fmla="*/ 0 w 2709333"/>
                  <a:gd name="connsiteY5" fmla="*/ 0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333" h="4064000">
                    <a:moveTo>
                      <a:pt x="0" y="4063999"/>
                    </a:moveTo>
                    <a:lnTo>
                      <a:pt x="0" y="677348"/>
                    </a:lnTo>
                    <a:cubicBezTo>
                      <a:pt x="0" y="303260"/>
                      <a:pt x="134782" y="1"/>
                      <a:pt x="301044" y="1"/>
                    </a:cubicBezTo>
                    <a:lnTo>
                      <a:pt x="2709333" y="1"/>
                    </a:lnTo>
                    <a:lnTo>
                      <a:pt x="2709333" y="4063999"/>
                    </a:lnTo>
                    <a:lnTo>
                      <a:pt x="0" y="4063999"/>
                    </a:lnTo>
                    <a:close/>
                  </a:path>
                </a:pathLst>
              </a:custGeom>
              <a:solidFill>
                <a:schemeClr val="bg1"/>
              </a:solidFill>
              <a:effectLst>
                <a:outerShdw blurRad="50800" dist="38100" dir="10800000" algn="r" rotWithShape="0">
                  <a:prstClr val="black">
                    <a:alpha val="40000"/>
                  </a:prstClr>
                </a:outerShdw>
              </a:effectLst>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62280" tIns="462281" rIns="462281" bIns="1139613" numCol="1" spcCol="1270" anchor="t" anchorCtr="0">
                <a:noAutofit/>
              </a:bodyPr>
              <a:lstStyle/>
              <a:p>
                <a:pPr marL="0" lvl="0" indent="0" defTabSz="2889250">
                  <a:spcBef>
                    <a:spcPct val="0"/>
                  </a:spcBef>
                  <a:spcAft>
                    <a:spcPct val="35000"/>
                  </a:spcAft>
                  <a:buNone/>
                </a:pPr>
                <a:endParaRPr lang="en-GB" sz="1600" kern="1200"/>
              </a:p>
            </p:txBody>
          </p:sp>
          <p:sp>
            <p:nvSpPr>
              <p:cNvPr id="40" name="Freeform 39">
                <a:extLst>
                  <a:ext uri="{FF2B5EF4-FFF2-40B4-BE49-F238E27FC236}">
                    <a16:creationId xmlns:a16="http://schemas.microsoft.com/office/drawing/2014/main" id="{0735C288-DFE0-9F3F-5881-C89D31832A82}"/>
                  </a:ext>
                </a:extLst>
              </p:cNvPr>
              <p:cNvSpPr/>
              <p:nvPr/>
            </p:nvSpPr>
            <p:spPr>
              <a:xfrm>
                <a:off x="6096000" y="719666"/>
                <a:ext cx="4064000" cy="2709333"/>
              </a:xfrm>
              <a:custGeom>
                <a:avLst/>
                <a:gdLst>
                  <a:gd name="connsiteX0" fmla="*/ 0 w 4064000"/>
                  <a:gd name="connsiteY0" fmla="*/ 0 h 2709333"/>
                  <a:gd name="connsiteX1" fmla="*/ 3612435 w 4064000"/>
                  <a:gd name="connsiteY1" fmla="*/ 0 h 2709333"/>
                  <a:gd name="connsiteX2" fmla="*/ 4064000 w 4064000"/>
                  <a:gd name="connsiteY2" fmla="*/ 451565 h 2709333"/>
                  <a:gd name="connsiteX3" fmla="*/ 4064000 w 4064000"/>
                  <a:gd name="connsiteY3" fmla="*/ 2709333 h 2709333"/>
                  <a:gd name="connsiteX4" fmla="*/ 0 w 4064000"/>
                  <a:gd name="connsiteY4" fmla="*/ 2709333 h 2709333"/>
                  <a:gd name="connsiteX5" fmla="*/ 0 w 4064000"/>
                  <a:gd name="connsiteY5" fmla="*/ 0 h 270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4000" h="2709333">
                    <a:moveTo>
                      <a:pt x="0" y="0"/>
                    </a:moveTo>
                    <a:lnTo>
                      <a:pt x="3612435" y="0"/>
                    </a:lnTo>
                    <a:cubicBezTo>
                      <a:pt x="3861827" y="0"/>
                      <a:pt x="4064000" y="202173"/>
                      <a:pt x="4064000" y="451565"/>
                    </a:cubicBezTo>
                    <a:lnTo>
                      <a:pt x="4064000" y="2709333"/>
                    </a:lnTo>
                    <a:lnTo>
                      <a:pt x="0" y="2709333"/>
                    </a:lnTo>
                    <a:lnTo>
                      <a:pt x="0" y="0"/>
                    </a:lnTo>
                    <a:close/>
                  </a:path>
                </a:pathLst>
              </a:custGeom>
              <a:solidFill>
                <a:schemeClr val="bg2">
                  <a:lumMod val="50000"/>
                  <a:alpha val="2938"/>
                </a:schemeClr>
              </a:solidFill>
              <a:effectLst>
                <a:outerShdw blurRad="50800" dist="38100" dir="18900000" algn="bl" rotWithShape="0">
                  <a:prstClr val="black">
                    <a:alpha val="40000"/>
                  </a:prstClr>
                </a:outerShdw>
              </a:effectLst>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62280" tIns="462280" rIns="462280" bIns="1139613" numCol="1" spcCol="1270" anchor="t" anchorCtr="0">
                <a:noAutofit/>
              </a:bodyPr>
              <a:lstStyle/>
              <a:p>
                <a:pPr marL="0" lvl="0" indent="0" defTabSz="2889250">
                  <a:lnSpc>
                    <a:spcPct val="90000"/>
                  </a:lnSpc>
                  <a:spcBef>
                    <a:spcPct val="0"/>
                  </a:spcBef>
                  <a:spcAft>
                    <a:spcPct val="35000"/>
                  </a:spcAft>
                  <a:buNone/>
                </a:pPr>
                <a:endParaRPr lang="en-GB" sz="1600" kern="1200"/>
              </a:p>
            </p:txBody>
          </p:sp>
          <p:sp>
            <p:nvSpPr>
              <p:cNvPr id="41" name="Freeform 40">
                <a:extLst>
                  <a:ext uri="{FF2B5EF4-FFF2-40B4-BE49-F238E27FC236}">
                    <a16:creationId xmlns:a16="http://schemas.microsoft.com/office/drawing/2014/main" id="{B3E03F5D-EAE1-464F-BDE4-798FE9C44A0E}"/>
                  </a:ext>
                </a:extLst>
              </p:cNvPr>
              <p:cNvSpPr/>
              <p:nvPr/>
            </p:nvSpPr>
            <p:spPr>
              <a:xfrm rot="21600000">
                <a:off x="2032000" y="3428998"/>
                <a:ext cx="4064000" cy="2709334"/>
              </a:xfrm>
              <a:custGeom>
                <a:avLst/>
                <a:gdLst>
                  <a:gd name="connsiteX0" fmla="*/ 0 w 4064000"/>
                  <a:gd name="connsiteY0" fmla="*/ 0 h 2709333"/>
                  <a:gd name="connsiteX1" fmla="*/ 3612435 w 4064000"/>
                  <a:gd name="connsiteY1" fmla="*/ 0 h 2709333"/>
                  <a:gd name="connsiteX2" fmla="*/ 4064000 w 4064000"/>
                  <a:gd name="connsiteY2" fmla="*/ 451565 h 2709333"/>
                  <a:gd name="connsiteX3" fmla="*/ 4064000 w 4064000"/>
                  <a:gd name="connsiteY3" fmla="*/ 2709333 h 2709333"/>
                  <a:gd name="connsiteX4" fmla="*/ 0 w 4064000"/>
                  <a:gd name="connsiteY4" fmla="*/ 2709333 h 2709333"/>
                  <a:gd name="connsiteX5" fmla="*/ 0 w 4064000"/>
                  <a:gd name="connsiteY5" fmla="*/ 0 h 2709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4000" h="2709333">
                    <a:moveTo>
                      <a:pt x="4064000" y="2709333"/>
                    </a:moveTo>
                    <a:lnTo>
                      <a:pt x="451565" y="2709333"/>
                    </a:lnTo>
                    <a:cubicBezTo>
                      <a:pt x="202173" y="2709333"/>
                      <a:pt x="0" y="2507160"/>
                      <a:pt x="0" y="2257768"/>
                    </a:cubicBezTo>
                    <a:lnTo>
                      <a:pt x="0" y="0"/>
                    </a:lnTo>
                    <a:lnTo>
                      <a:pt x="4064000" y="0"/>
                    </a:lnTo>
                    <a:lnTo>
                      <a:pt x="4064000" y="2709333"/>
                    </a:lnTo>
                    <a:close/>
                  </a:path>
                </a:pathLst>
              </a:custGeom>
              <a:solidFill>
                <a:schemeClr val="tx1">
                  <a:lumMod val="50000"/>
                  <a:lumOff val="50000"/>
                  <a:alpha val="6000"/>
                </a:schemeClr>
              </a:solidFill>
              <a:ln>
                <a:solidFill>
                  <a:schemeClr val="lt2">
                    <a:hueOff val="0"/>
                    <a:satOff val="0"/>
                    <a:lumOff val="0"/>
                  </a:schemeClr>
                </a:solidFill>
              </a:ln>
              <a:effectLst>
                <a:outerShdw blurRad="50800" dist="38100" dir="8100000" algn="tr" rotWithShape="0">
                  <a:prstClr val="black">
                    <a:alpha val="40000"/>
                  </a:prstClr>
                </a:outerShdw>
              </a:effectLst>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62279" tIns="1139614" rIns="462280" bIns="462280" numCol="1" spcCol="1270" anchor="t" anchorCtr="0">
                <a:noAutofit/>
              </a:bodyPr>
              <a:lstStyle/>
              <a:p>
                <a:pPr marL="0" lvl="0" indent="0" defTabSz="2889250">
                  <a:lnSpc>
                    <a:spcPct val="90000"/>
                  </a:lnSpc>
                  <a:spcBef>
                    <a:spcPct val="0"/>
                  </a:spcBef>
                  <a:spcAft>
                    <a:spcPct val="35000"/>
                  </a:spcAft>
                  <a:buNone/>
                </a:pPr>
                <a:endParaRPr lang="en-GB" sz="1600" kern="1200"/>
              </a:p>
            </p:txBody>
          </p:sp>
          <p:sp>
            <p:nvSpPr>
              <p:cNvPr id="42" name="Freeform 41">
                <a:extLst>
                  <a:ext uri="{FF2B5EF4-FFF2-40B4-BE49-F238E27FC236}">
                    <a16:creationId xmlns:a16="http://schemas.microsoft.com/office/drawing/2014/main" id="{13A7C807-522B-331A-27E2-8F998EC6BF2A}"/>
                  </a:ext>
                </a:extLst>
              </p:cNvPr>
              <p:cNvSpPr/>
              <p:nvPr/>
            </p:nvSpPr>
            <p:spPr>
              <a:xfrm>
                <a:off x="6095999" y="3428999"/>
                <a:ext cx="4064001" cy="2709334"/>
              </a:xfrm>
              <a:custGeom>
                <a:avLst/>
                <a:gdLst>
                  <a:gd name="connsiteX0" fmla="*/ 0 w 2709333"/>
                  <a:gd name="connsiteY0" fmla="*/ 0 h 4064000"/>
                  <a:gd name="connsiteX1" fmla="*/ 2257768 w 2709333"/>
                  <a:gd name="connsiteY1" fmla="*/ 0 h 4064000"/>
                  <a:gd name="connsiteX2" fmla="*/ 2709333 w 2709333"/>
                  <a:gd name="connsiteY2" fmla="*/ 451565 h 4064000"/>
                  <a:gd name="connsiteX3" fmla="*/ 2709333 w 2709333"/>
                  <a:gd name="connsiteY3" fmla="*/ 4064000 h 4064000"/>
                  <a:gd name="connsiteX4" fmla="*/ 0 w 2709333"/>
                  <a:gd name="connsiteY4" fmla="*/ 4064000 h 4064000"/>
                  <a:gd name="connsiteX5" fmla="*/ 0 w 2709333"/>
                  <a:gd name="connsiteY5" fmla="*/ 0 h 406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9333" h="4064000">
                    <a:moveTo>
                      <a:pt x="2709333" y="1"/>
                    </a:moveTo>
                    <a:lnTo>
                      <a:pt x="2709333" y="3386652"/>
                    </a:lnTo>
                    <a:cubicBezTo>
                      <a:pt x="2709333" y="3760740"/>
                      <a:pt x="2574551" y="4063999"/>
                      <a:pt x="2408289" y="4063999"/>
                    </a:cubicBezTo>
                    <a:lnTo>
                      <a:pt x="0" y="4063999"/>
                    </a:lnTo>
                    <a:lnTo>
                      <a:pt x="0" y="1"/>
                    </a:lnTo>
                    <a:lnTo>
                      <a:pt x="2709333" y="1"/>
                    </a:lnTo>
                    <a:close/>
                  </a:path>
                </a:pathLst>
              </a:custGeom>
              <a:solidFill>
                <a:schemeClr val="bg1"/>
              </a:solidFill>
              <a:effectLst>
                <a:outerShdw blurRad="50800" dist="38100" dir="2700000" algn="tl" rotWithShape="0">
                  <a:prstClr val="black">
                    <a:alpha val="40000"/>
                  </a:prstClr>
                </a:outerShdw>
              </a:effectLst>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462280" tIns="1139613" rIns="462281" bIns="462281" numCol="1" spcCol="1270" anchor="t" anchorCtr="0">
                <a:noAutofit/>
              </a:bodyPr>
              <a:lstStyle/>
              <a:p>
                <a:pPr marL="0" lvl="0" indent="0" defTabSz="2889250">
                  <a:lnSpc>
                    <a:spcPct val="90000"/>
                  </a:lnSpc>
                  <a:spcBef>
                    <a:spcPct val="0"/>
                  </a:spcBef>
                  <a:spcAft>
                    <a:spcPct val="35000"/>
                  </a:spcAft>
                  <a:buNone/>
                </a:pPr>
                <a:endParaRPr lang="en-GB" sz="1600" kern="1200"/>
              </a:p>
            </p:txBody>
          </p:sp>
        </p:grpSp>
        <p:sp>
          <p:nvSpPr>
            <p:cNvPr id="35" name="TextBox 34">
              <a:extLst>
                <a:ext uri="{FF2B5EF4-FFF2-40B4-BE49-F238E27FC236}">
                  <a16:creationId xmlns:a16="http://schemas.microsoft.com/office/drawing/2014/main" id="{C1FAA22F-A391-AC6D-949C-259A83B7B8C5}"/>
                </a:ext>
              </a:extLst>
            </p:cNvPr>
            <p:cNvSpPr txBox="1"/>
            <p:nvPr/>
          </p:nvSpPr>
          <p:spPr>
            <a:xfrm>
              <a:off x="2244776" y="1083152"/>
              <a:ext cx="3851224" cy="2438401"/>
            </a:xfrm>
            <a:prstGeom prst="rect">
              <a:avLst/>
            </a:prstGeom>
            <a:noFill/>
          </p:spPr>
          <p:txBody>
            <a:bodyPr wrap="square" lIns="0" tIns="0" rIns="0" bIns="0" rtlCol="0">
              <a:normAutofit/>
            </a:bodyPr>
            <a:lstStyle/>
            <a:p>
              <a:pPr algn="l" defTabSz="914400">
                <a:lnSpc>
                  <a:spcPct val="120000"/>
                </a:lnSpc>
                <a:spcBef>
                  <a:spcPts val="200"/>
                </a:spcBef>
                <a:buClr>
                  <a:schemeClr val="tx2"/>
                </a:buClr>
                <a:buSzPct val="100000"/>
              </a:pPr>
              <a:r>
                <a:rPr lang="en-US" sz="2000"/>
                <a:t>Scope</a:t>
              </a:r>
            </a:p>
            <a:p>
              <a:pPr marL="342900" indent="-342900" algn="l" defTabSz="914400">
                <a:lnSpc>
                  <a:spcPct val="120000"/>
                </a:lnSpc>
                <a:spcBef>
                  <a:spcPts val="200"/>
                </a:spcBef>
                <a:buClr>
                  <a:schemeClr val="tx2"/>
                </a:buClr>
                <a:buSzPct val="100000"/>
                <a:buFont typeface="Arial" panose="020B0604020202020204" pitchFamily="34" charset="0"/>
                <a:buChar char="•"/>
              </a:pPr>
              <a:r>
                <a:rPr lang="en-US" sz="2000"/>
                <a:t>Analyze the various available AutoML tools for different use cases</a:t>
              </a:r>
            </a:p>
          </p:txBody>
        </p:sp>
        <p:sp>
          <p:nvSpPr>
            <p:cNvPr id="36" name="TextBox 35">
              <a:extLst>
                <a:ext uri="{FF2B5EF4-FFF2-40B4-BE49-F238E27FC236}">
                  <a16:creationId xmlns:a16="http://schemas.microsoft.com/office/drawing/2014/main" id="{4EB7A8B1-1C33-B828-AE5E-3037AC1D883D}"/>
                </a:ext>
              </a:extLst>
            </p:cNvPr>
            <p:cNvSpPr txBox="1"/>
            <p:nvPr/>
          </p:nvSpPr>
          <p:spPr>
            <a:xfrm>
              <a:off x="6721251" y="1083152"/>
              <a:ext cx="3851224" cy="2438401"/>
            </a:xfrm>
            <a:prstGeom prst="rect">
              <a:avLst/>
            </a:prstGeom>
            <a:noFill/>
          </p:spPr>
          <p:txBody>
            <a:bodyPr wrap="square" lIns="0" tIns="0" rIns="0" bIns="0" rtlCol="0">
              <a:normAutofit/>
            </a:bodyPr>
            <a:lstStyle/>
            <a:p>
              <a:pPr algn="l" defTabSz="914400">
                <a:lnSpc>
                  <a:spcPct val="120000"/>
                </a:lnSpc>
                <a:spcBef>
                  <a:spcPts val="200"/>
                </a:spcBef>
                <a:buClr>
                  <a:schemeClr val="tx2"/>
                </a:buClr>
                <a:buSzPct val="100000"/>
              </a:pPr>
              <a:r>
                <a:rPr lang="en-US" sz="2000" dirty="0"/>
                <a:t>Success Criteria</a:t>
              </a:r>
            </a:p>
            <a:p>
              <a:pPr marL="342900" indent="-342900" algn="l" defTabSz="914400">
                <a:lnSpc>
                  <a:spcPct val="120000"/>
                </a:lnSpc>
                <a:spcBef>
                  <a:spcPts val="200"/>
                </a:spcBef>
                <a:buClr>
                  <a:schemeClr val="tx2"/>
                </a:buClr>
                <a:buSzPct val="100000"/>
                <a:buFont typeface="Arial" panose="020B0604020202020204" pitchFamily="34" charset="0"/>
                <a:buChar char="•"/>
              </a:pPr>
              <a:r>
                <a:rPr lang="en-US" sz="2000" dirty="0" err="1"/>
                <a:t>Thermo</a:t>
              </a:r>
              <a:r>
                <a:rPr lang="en-US" sz="2000" dirty="0"/>
                <a:t> Fisher business units leverage the benefits of standardized AutoML guidelines</a:t>
              </a:r>
            </a:p>
          </p:txBody>
        </p:sp>
        <p:sp>
          <p:nvSpPr>
            <p:cNvPr id="37" name="TextBox 36">
              <a:extLst>
                <a:ext uri="{FF2B5EF4-FFF2-40B4-BE49-F238E27FC236}">
                  <a16:creationId xmlns:a16="http://schemas.microsoft.com/office/drawing/2014/main" id="{9CA545E3-925E-3D89-BAB2-863EE66D53DB}"/>
                </a:ext>
              </a:extLst>
            </p:cNvPr>
            <p:cNvSpPr txBox="1"/>
            <p:nvPr/>
          </p:nvSpPr>
          <p:spPr>
            <a:xfrm>
              <a:off x="6721251" y="3910118"/>
              <a:ext cx="3851224" cy="2438401"/>
            </a:xfrm>
            <a:prstGeom prst="rect">
              <a:avLst/>
            </a:prstGeom>
            <a:noFill/>
          </p:spPr>
          <p:txBody>
            <a:bodyPr wrap="square" lIns="0" tIns="0" rIns="0" bIns="0" rtlCol="0">
              <a:normAutofit/>
            </a:bodyPr>
            <a:lstStyle/>
            <a:p>
              <a:pPr algn="l" defTabSz="914400">
                <a:lnSpc>
                  <a:spcPct val="120000"/>
                </a:lnSpc>
                <a:spcBef>
                  <a:spcPts val="200"/>
                </a:spcBef>
                <a:buClr>
                  <a:schemeClr val="tx2"/>
                </a:buClr>
                <a:buSzPct val="100000"/>
              </a:pPr>
              <a:r>
                <a:rPr lang="en-US" sz="2000"/>
                <a:t>Outcome</a:t>
              </a:r>
            </a:p>
            <a:p>
              <a:pPr marL="342900" indent="-342900" algn="l" defTabSz="914400">
                <a:lnSpc>
                  <a:spcPct val="120000"/>
                </a:lnSpc>
                <a:spcBef>
                  <a:spcPts val="200"/>
                </a:spcBef>
                <a:buClr>
                  <a:schemeClr val="tx2"/>
                </a:buClr>
                <a:buSzPct val="100000"/>
                <a:buFont typeface="Arial" panose="020B0604020202020204" pitchFamily="34" charset="0"/>
                <a:buChar char="•"/>
              </a:pPr>
              <a:r>
                <a:rPr lang="en-IN" sz="2000" b="0" i="0">
                  <a:effectLst/>
                </a:rPr>
                <a:t>A comprehensive report for each tool analysed</a:t>
              </a:r>
            </a:p>
            <a:p>
              <a:pPr marL="342900" indent="-342900" algn="l" defTabSz="914400">
                <a:lnSpc>
                  <a:spcPct val="120000"/>
                </a:lnSpc>
                <a:spcBef>
                  <a:spcPts val="200"/>
                </a:spcBef>
                <a:buClr>
                  <a:schemeClr val="tx2"/>
                </a:buClr>
                <a:buSzPct val="100000"/>
                <a:buFont typeface="Arial" panose="020B0604020202020204" pitchFamily="34" charset="0"/>
                <a:buChar char="•"/>
              </a:pPr>
              <a:r>
                <a:rPr lang="en-IN" sz="2000"/>
                <a:t>A comparative study of all the tools</a:t>
              </a:r>
            </a:p>
          </p:txBody>
        </p:sp>
        <p:sp>
          <p:nvSpPr>
            <p:cNvPr id="38" name="TextBox 37">
              <a:extLst>
                <a:ext uri="{FF2B5EF4-FFF2-40B4-BE49-F238E27FC236}">
                  <a16:creationId xmlns:a16="http://schemas.microsoft.com/office/drawing/2014/main" id="{6B0169A4-803F-1D91-67B9-5ED8F45FED05}"/>
                </a:ext>
              </a:extLst>
            </p:cNvPr>
            <p:cNvSpPr txBox="1"/>
            <p:nvPr/>
          </p:nvSpPr>
          <p:spPr>
            <a:xfrm>
              <a:off x="2250383" y="3918905"/>
              <a:ext cx="3851224" cy="2438401"/>
            </a:xfrm>
            <a:prstGeom prst="rect">
              <a:avLst/>
            </a:prstGeom>
            <a:noFill/>
          </p:spPr>
          <p:txBody>
            <a:bodyPr wrap="square" lIns="0" tIns="0" rIns="0" bIns="0" rtlCol="0">
              <a:normAutofit/>
            </a:bodyPr>
            <a:lstStyle/>
            <a:p>
              <a:pPr algn="l" defTabSz="914400">
                <a:lnSpc>
                  <a:spcPct val="120000"/>
                </a:lnSpc>
                <a:spcBef>
                  <a:spcPts val="200"/>
                </a:spcBef>
                <a:buClr>
                  <a:schemeClr val="tx2"/>
                </a:buClr>
                <a:buSzPct val="100000"/>
              </a:pPr>
              <a:r>
                <a:rPr lang="en-US" sz="2000"/>
                <a:t>Opportunities</a:t>
              </a:r>
            </a:p>
            <a:p>
              <a:pPr marL="342900" indent="-342900" algn="l" defTabSz="914400">
                <a:lnSpc>
                  <a:spcPct val="120000"/>
                </a:lnSpc>
                <a:spcBef>
                  <a:spcPts val="200"/>
                </a:spcBef>
                <a:buClr>
                  <a:schemeClr val="tx2"/>
                </a:buClr>
                <a:buSzPct val="100000"/>
                <a:buFont typeface="Arial" panose="020B0604020202020204" pitchFamily="34" charset="0"/>
                <a:buChar char="•"/>
              </a:pPr>
              <a:r>
                <a:rPr lang="en-IN" sz="2000" b="0" i="0">
                  <a:effectLst/>
                </a:rPr>
                <a:t>Collaborate with roles to try AutoML tools with a business use case</a:t>
              </a:r>
            </a:p>
          </p:txBody>
        </p:sp>
      </p:grpSp>
    </p:spTree>
    <p:extLst>
      <p:ext uri="{BB962C8B-B14F-4D97-AF65-F5344CB8AC3E}">
        <p14:creationId xmlns:p14="http://schemas.microsoft.com/office/powerpoint/2010/main" val="3483398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8074F7EE-5E14-9A4F-8357-08F829399E27}"/>
              </a:ext>
            </a:extLst>
          </p:cNvPr>
          <p:cNvSpPr>
            <a:spLocks noGrp="1"/>
          </p:cNvSpPr>
          <p:nvPr>
            <p:ph type="title"/>
          </p:nvPr>
        </p:nvSpPr>
        <p:spPr/>
        <p:txBody>
          <a:bodyPr/>
          <a:lstStyle/>
          <a:p>
            <a:r>
              <a:rPr lang="en-US"/>
              <a:t>Functional &amp; Non Functional Requirements</a:t>
            </a:r>
          </a:p>
        </p:txBody>
      </p:sp>
      <p:sp>
        <p:nvSpPr>
          <p:cNvPr id="3" name="Slide Number Placeholder 2">
            <a:extLst>
              <a:ext uri="{FF2B5EF4-FFF2-40B4-BE49-F238E27FC236}">
                <a16:creationId xmlns:a16="http://schemas.microsoft.com/office/drawing/2014/main" id="{9B71C042-8FE1-254A-B7A8-CC9347F9482F}"/>
              </a:ext>
            </a:extLst>
          </p:cNvPr>
          <p:cNvSpPr>
            <a:spLocks noGrp="1"/>
          </p:cNvSpPr>
          <p:nvPr>
            <p:ph type="sldNum" sz="quarter" idx="10"/>
          </p:nvPr>
        </p:nvSpPr>
        <p:spPr/>
        <p:txBody>
          <a:bodyPr/>
          <a:lstStyle/>
          <a:p>
            <a:fld id="{89006F1E-66CD-4A4B-9370-B4A3080F0E6C}" type="slidenum">
              <a:rPr lang="en-US" smtClean="0"/>
              <a:pPr/>
              <a:t>8</a:t>
            </a:fld>
            <a:endParaRPr lang="en-US"/>
          </a:p>
        </p:txBody>
      </p:sp>
      <p:sp>
        <p:nvSpPr>
          <p:cNvPr id="4" name="Footer Placeholder 3">
            <a:extLst>
              <a:ext uri="{FF2B5EF4-FFF2-40B4-BE49-F238E27FC236}">
                <a16:creationId xmlns:a16="http://schemas.microsoft.com/office/drawing/2014/main" id="{8AFAF69D-E7A6-0046-B50D-E270A3D240AF}"/>
              </a:ext>
            </a:extLst>
          </p:cNvPr>
          <p:cNvSpPr>
            <a:spLocks noGrp="1"/>
          </p:cNvSpPr>
          <p:nvPr>
            <p:ph type="ftr" sz="quarter" idx="13"/>
          </p:nvPr>
        </p:nvSpPr>
        <p:spPr/>
        <p:txBody>
          <a:bodyPr/>
          <a:lstStyle/>
          <a:p>
            <a:r>
              <a:rPr lang="en-US">
                <a:ea typeface="MS PGothic" panose="020B0600070205080204" pitchFamily="34" charset="-128"/>
              </a:rPr>
              <a:t>Proprietary &amp; Confidential |  abhishek.goyal@thermofisher.com | 07-06-2023</a:t>
            </a:r>
          </a:p>
        </p:txBody>
      </p:sp>
      <p:sp>
        <p:nvSpPr>
          <p:cNvPr id="20" name="Text Placeholder 19">
            <a:extLst>
              <a:ext uri="{FF2B5EF4-FFF2-40B4-BE49-F238E27FC236}">
                <a16:creationId xmlns:a16="http://schemas.microsoft.com/office/drawing/2014/main" id="{9D012E04-AA8A-584C-A60C-CA3055F52649}"/>
              </a:ext>
            </a:extLst>
          </p:cNvPr>
          <p:cNvSpPr>
            <a:spLocks noGrp="1"/>
          </p:cNvSpPr>
          <p:nvPr>
            <p:ph type="body" sz="quarter" idx="14"/>
          </p:nvPr>
        </p:nvSpPr>
        <p:spPr/>
        <p:txBody>
          <a:bodyPr/>
          <a:lstStyle/>
          <a:p>
            <a:endParaRPr lang="en-US"/>
          </a:p>
        </p:txBody>
      </p:sp>
      <p:sp>
        <p:nvSpPr>
          <p:cNvPr id="22" name="Content Placeholder 21">
            <a:extLst>
              <a:ext uri="{FF2B5EF4-FFF2-40B4-BE49-F238E27FC236}">
                <a16:creationId xmlns:a16="http://schemas.microsoft.com/office/drawing/2014/main" id="{3EAC4946-0B28-194C-B75C-21A1BF8C52B4}"/>
              </a:ext>
            </a:extLst>
          </p:cNvPr>
          <p:cNvSpPr>
            <a:spLocks noGrp="1"/>
          </p:cNvSpPr>
          <p:nvPr>
            <p:ph sz="quarter" idx="16"/>
          </p:nvPr>
        </p:nvSpPr>
        <p:spPr/>
        <p:txBody>
          <a:bodyPr/>
          <a:lstStyle/>
          <a:p>
            <a:r>
              <a:rPr lang="en-US"/>
              <a:t>Import data from various data sources</a:t>
            </a:r>
          </a:p>
          <a:p>
            <a:r>
              <a:rPr lang="en-US"/>
              <a:t>Handle different use cases</a:t>
            </a:r>
          </a:p>
          <a:p>
            <a:r>
              <a:rPr lang="en-US"/>
              <a:t>Handle different datatypes</a:t>
            </a:r>
          </a:p>
          <a:p>
            <a:r>
              <a:rPr lang="en-US"/>
              <a:t>Data cleaning</a:t>
            </a:r>
          </a:p>
          <a:p>
            <a:r>
              <a:rPr lang="en-US"/>
              <a:t>Pre-processing</a:t>
            </a:r>
          </a:p>
          <a:p>
            <a:r>
              <a:rPr lang="en-US"/>
              <a:t>Accurate model generation</a:t>
            </a:r>
          </a:p>
          <a:p>
            <a:r>
              <a:rPr lang="en-US"/>
              <a:t>Hyperparameter optimization</a:t>
            </a:r>
          </a:p>
          <a:p>
            <a:r>
              <a:rPr lang="en-US"/>
              <a:t>Leaderboard of rank ordered models</a:t>
            </a:r>
          </a:p>
          <a:p>
            <a:r>
              <a:rPr lang="en-US"/>
              <a:t>Support various evaluation metrics</a:t>
            </a:r>
          </a:p>
          <a:p>
            <a:pPr marL="0" indent="0">
              <a:buNone/>
            </a:pPr>
            <a:endParaRPr lang="en-US"/>
          </a:p>
          <a:p>
            <a:endParaRPr lang="en-US"/>
          </a:p>
          <a:p>
            <a:pPr marL="0" indent="0">
              <a:buNone/>
            </a:pPr>
            <a:endParaRPr lang="en-US"/>
          </a:p>
        </p:txBody>
      </p:sp>
      <p:sp>
        <p:nvSpPr>
          <p:cNvPr id="23" name="Content Placeholder 22">
            <a:extLst>
              <a:ext uri="{FF2B5EF4-FFF2-40B4-BE49-F238E27FC236}">
                <a16:creationId xmlns:a16="http://schemas.microsoft.com/office/drawing/2014/main" id="{89F0992F-1B8E-1148-B06D-59A58241702A}"/>
              </a:ext>
            </a:extLst>
          </p:cNvPr>
          <p:cNvSpPr>
            <a:spLocks noGrp="1"/>
          </p:cNvSpPr>
          <p:nvPr>
            <p:ph sz="quarter" idx="17"/>
          </p:nvPr>
        </p:nvSpPr>
        <p:spPr/>
        <p:txBody>
          <a:bodyPr/>
          <a:lstStyle/>
          <a:p>
            <a:r>
              <a:rPr lang="en-US"/>
              <a:t>Ease of use</a:t>
            </a:r>
          </a:p>
          <a:p>
            <a:r>
              <a:rPr lang="en-US"/>
              <a:t>Reproducibility</a:t>
            </a:r>
          </a:p>
          <a:p>
            <a:r>
              <a:rPr lang="en-US"/>
              <a:t>Performance</a:t>
            </a:r>
          </a:p>
          <a:p>
            <a:r>
              <a:rPr lang="en-US"/>
              <a:t>Data Security</a:t>
            </a:r>
          </a:p>
          <a:p>
            <a:r>
              <a:rPr lang="en-US"/>
              <a:t>Configurability</a:t>
            </a:r>
          </a:p>
          <a:p>
            <a:r>
              <a:rPr lang="en-US"/>
              <a:t>Usability</a:t>
            </a:r>
          </a:p>
          <a:p>
            <a:r>
              <a:rPr lang="en-US"/>
              <a:t>Transparency</a:t>
            </a:r>
          </a:p>
          <a:p>
            <a:r>
              <a:rPr lang="en-US"/>
              <a:t>Scalability</a:t>
            </a:r>
          </a:p>
          <a:p>
            <a:pPr marL="0" indent="0">
              <a:buNone/>
            </a:pPr>
            <a:endParaRPr lang="en-US"/>
          </a:p>
          <a:p>
            <a:endParaRPr lang="en-US" sz="1400"/>
          </a:p>
          <a:p>
            <a:endParaRPr lang="en-US" sz="1400"/>
          </a:p>
          <a:p>
            <a:endParaRPr lang="en-US" sz="1400"/>
          </a:p>
          <a:p>
            <a:endParaRPr lang="en-US" sz="1400"/>
          </a:p>
          <a:p>
            <a:endParaRPr lang="en-US" sz="1400"/>
          </a:p>
          <a:p>
            <a:endParaRPr lang="en-US" sz="1400"/>
          </a:p>
          <a:p>
            <a:endParaRPr lang="en-US" sz="1400"/>
          </a:p>
        </p:txBody>
      </p:sp>
      <p:sp>
        <p:nvSpPr>
          <p:cNvPr id="13" name="Rectangle 12">
            <a:extLst>
              <a:ext uri="{FF2B5EF4-FFF2-40B4-BE49-F238E27FC236}">
                <a16:creationId xmlns:a16="http://schemas.microsoft.com/office/drawing/2014/main" id="{9804133F-2943-CD41-BB18-FB8E4147A0A0}"/>
              </a:ext>
            </a:extLst>
          </p:cNvPr>
          <p:cNvSpPr/>
          <p:nvPr/>
        </p:nvSpPr>
        <p:spPr>
          <a:xfrm>
            <a:off x="304797" y="889336"/>
            <a:ext cx="5643374" cy="5264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t>Functional Requirements</a:t>
            </a:r>
          </a:p>
        </p:txBody>
      </p:sp>
      <p:sp>
        <p:nvSpPr>
          <p:cNvPr id="14" name="Rectangle 13">
            <a:extLst>
              <a:ext uri="{FF2B5EF4-FFF2-40B4-BE49-F238E27FC236}">
                <a16:creationId xmlns:a16="http://schemas.microsoft.com/office/drawing/2014/main" id="{9722A9D3-9448-CA46-957A-6B0414B2E893}"/>
              </a:ext>
            </a:extLst>
          </p:cNvPr>
          <p:cNvSpPr/>
          <p:nvPr/>
        </p:nvSpPr>
        <p:spPr>
          <a:xfrm>
            <a:off x="6252972" y="889336"/>
            <a:ext cx="5643374" cy="52647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t>Non-Functional Requirements</a:t>
            </a:r>
          </a:p>
        </p:txBody>
      </p:sp>
      <p:cxnSp>
        <p:nvCxnSpPr>
          <p:cNvPr id="15" name="Straight Connector 14">
            <a:extLst>
              <a:ext uri="{FF2B5EF4-FFF2-40B4-BE49-F238E27FC236}">
                <a16:creationId xmlns:a16="http://schemas.microsoft.com/office/drawing/2014/main" id="{299FD3E1-D0B6-E340-8355-CA16157215FE}"/>
              </a:ext>
            </a:extLst>
          </p:cNvPr>
          <p:cNvCxnSpPr>
            <a:cxnSpLocks/>
          </p:cNvCxnSpPr>
          <p:nvPr/>
        </p:nvCxnSpPr>
        <p:spPr>
          <a:xfrm>
            <a:off x="6096001" y="889336"/>
            <a:ext cx="0" cy="5197428"/>
          </a:xfrm>
          <a:prstGeom prst="line">
            <a:avLst/>
          </a:prstGeom>
          <a:ln cap="rnd">
            <a:solidFill>
              <a:schemeClr val="accent5">
                <a:lumMod val="60000"/>
                <a:lumOff val="40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1045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B1CE5-199A-50B0-71DC-D27AAE270ED3}"/>
              </a:ext>
            </a:extLst>
          </p:cNvPr>
          <p:cNvSpPr>
            <a:spLocks noGrp="1"/>
          </p:cNvSpPr>
          <p:nvPr>
            <p:ph type="title"/>
          </p:nvPr>
        </p:nvSpPr>
        <p:spPr/>
        <p:txBody>
          <a:bodyPr/>
          <a:lstStyle/>
          <a:p>
            <a:r>
              <a:rPr lang="en-US"/>
              <a:t>Tools being Evaluated</a:t>
            </a:r>
          </a:p>
        </p:txBody>
      </p:sp>
      <p:sp>
        <p:nvSpPr>
          <p:cNvPr id="3" name="Slide Number Placeholder 2">
            <a:extLst>
              <a:ext uri="{FF2B5EF4-FFF2-40B4-BE49-F238E27FC236}">
                <a16:creationId xmlns:a16="http://schemas.microsoft.com/office/drawing/2014/main" id="{14AEE1F6-03DB-CA28-B8BC-DCF24378090E}"/>
              </a:ext>
            </a:extLst>
          </p:cNvPr>
          <p:cNvSpPr>
            <a:spLocks noGrp="1"/>
          </p:cNvSpPr>
          <p:nvPr>
            <p:ph type="sldNum" sz="quarter" idx="10"/>
          </p:nvPr>
        </p:nvSpPr>
        <p:spPr/>
        <p:txBody>
          <a:bodyPr/>
          <a:lstStyle/>
          <a:p>
            <a:fld id="{89006F1E-66CD-4A4B-9370-B4A3080F0E6C}" type="slidenum">
              <a:rPr lang="en-US" smtClean="0"/>
              <a:pPr/>
              <a:t>9</a:t>
            </a:fld>
            <a:endParaRPr lang="en-US"/>
          </a:p>
        </p:txBody>
      </p:sp>
      <p:sp>
        <p:nvSpPr>
          <p:cNvPr id="4" name="Footer Placeholder 3">
            <a:extLst>
              <a:ext uri="{FF2B5EF4-FFF2-40B4-BE49-F238E27FC236}">
                <a16:creationId xmlns:a16="http://schemas.microsoft.com/office/drawing/2014/main" id="{9D2D1EDF-B9B7-B728-A87A-30FD31F70DB3}"/>
              </a:ext>
            </a:extLst>
          </p:cNvPr>
          <p:cNvSpPr>
            <a:spLocks noGrp="1"/>
          </p:cNvSpPr>
          <p:nvPr>
            <p:ph type="ftr" sz="quarter" idx="13"/>
          </p:nvPr>
        </p:nvSpPr>
        <p:spPr/>
        <p:txBody>
          <a:bodyPr/>
          <a:lstStyle/>
          <a:p>
            <a:r>
              <a:rPr lang="en-US">
                <a:ea typeface="MS PGothic" panose="020B0600070205080204" pitchFamily="34" charset="-128"/>
              </a:rPr>
              <a:t>Proprietary &amp; Confidential |  abhishek.goyal@thermofisher.com | 07-06-2023</a:t>
            </a:r>
          </a:p>
        </p:txBody>
      </p:sp>
      <p:graphicFrame>
        <p:nvGraphicFramePr>
          <p:cNvPr id="5" name="Diagram 4">
            <a:extLst>
              <a:ext uri="{FF2B5EF4-FFF2-40B4-BE49-F238E27FC236}">
                <a16:creationId xmlns:a16="http://schemas.microsoft.com/office/drawing/2014/main" id="{5BDE8176-D695-A34D-3B77-C30B122025E6}"/>
              </a:ext>
            </a:extLst>
          </p:cNvPr>
          <p:cNvGraphicFramePr/>
          <p:nvPr>
            <p:extLst>
              <p:ext uri="{D42A27DB-BD31-4B8C-83A1-F6EECF244321}">
                <p14:modId xmlns:p14="http://schemas.microsoft.com/office/powerpoint/2010/main" val="998869432"/>
              </p:ext>
            </p:extLst>
          </p:nvPr>
        </p:nvGraphicFramePr>
        <p:xfrm>
          <a:off x="1046480" y="2011679"/>
          <a:ext cx="10220960" cy="4267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0355771"/>
      </p:ext>
    </p:extLst>
  </p:cSld>
  <p:clrMapOvr>
    <a:masterClrMapping/>
  </p:clrMapOvr>
</p:sld>
</file>

<file path=ppt/theme/theme1.xml><?xml version="1.0" encoding="utf-8"?>
<a:theme xmlns:a="http://schemas.openxmlformats.org/drawingml/2006/main" name="1_Thermo 1">
  <a:themeElements>
    <a:clrScheme name="TFS 2020">
      <a:dk1>
        <a:srgbClr val="222222"/>
      </a:dk1>
      <a:lt1>
        <a:srgbClr val="FFFFFF"/>
      </a:lt1>
      <a:dk2>
        <a:srgbClr val="E61316"/>
      </a:dk2>
      <a:lt2>
        <a:srgbClr val="E2E3E3"/>
      </a:lt2>
      <a:accent1>
        <a:srgbClr val="262160"/>
      </a:accent1>
      <a:accent2>
        <a:srgbClr val="9AD3DC"/>
      </a:accent2>
      <a:accent3>
        <a:srgbClr val="F0B234"/>
      </a:accent3>
      <a:accent4>
        <a:srgbClr val="EA7600"/>
      </a:accent4>
      <a:accent5>
        <a:srgbClr val="545859"/>
      </a:accent5>
      <a:accent6>
        <a:srgbClr val="B4BD01"/>
      </a:accent6>
      <a:hlink>
        <a:srgbClr val="00677F"/>
      </a:hlink>
      <a:folHlink>
        <a:srgbClr val="512C6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solidFill>
        <a:ln w="31750"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algn="ctr" defTabSz="914400" eaLnBrk="0" fontAlgn="base" hangingPunct="0">
          <a:spcBef>
            <a:spcPct val="0"/>
          </a:spcBef>
          <a:spcAft>
            <a:spcPct val="0"/>
          </a:spcAft>
          <a:defRPr sz="1800" dirty="0">
            <a:latin typeface="Arial" pitchFamily="124" charset="0"/>
          </a:defRPr>
        </a:defPPr>
      </a:lstStyle>
    </a:spDef>
    <a:txDef>
      <a:spPr>
        <a:noFill/>
      </a:spPr>
      <a:bodyPr wrap="square" lIns="0" tIns="0" rIns="0" bIns="0" rtlCol="0">
        <a:normAutofit/>
      </a:bodyPr>
      <a:lstStyle>
        <a:defPPr marL="287338" indent="-287338" algn="l" defTabSz="914400">
          <a:lnSpc>
            <a:spcPct val="120000"/>
          </a:lnSpc>
          <a:spcBef>
            <a:spcPts val="200"/>
          </a:spcBef>
          <a:buClr>
            <a:schemeClr val="tx2"/>
          </a:buClr>
          <a:buSzPct val="100000"/>
          <a:buFont typeface="Arial" panose="020B0604020202020204" pitchFamily="34" charset="0"/>
          <a:buChar char="•"/>
          <a:defRPr sz="2000" dirty="0" smtClean="0"/>
        </a:defPPr>
      </a:lstStyle>
    </a:txDef>
  </a:objectDefaults>
  <a:extraClrSchemeLst/>
  <a:extLst>
    <a:ext uri="{05A4C25C-085E-4340-85A3-A5531E510DB2}">
      <thm15:themeFamily xmlns:thm15="http://schemas.microsoft.com/office/thememl/2012/main" name="Presentation2" id="{0A3AF59E-B783-4B37-B4CA-8AF5E342F910}" vid="{409D2D3A-C389-43EB-946B-D7A0DE524F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A24455D03D776C4F9D100C86ADF2EED9" ma:contentTypeVersion="21" ma:contentTypeDescription="Ein neues Dokument erstellen." ma:contentTypeScope="" ma:versionID="8faf22993e4d35f568684a5e81f86dbf">
  <xsd:schema xmlns:xsd="http://www.w3.org/2001/XMLSchema" xmlns:xs="http://www.w3.org/2001/XMLSchema" xmlns:p="http://schemas.microsoft.com/office/2006/metadata/properties" xmlns:ns2="b4bac817-d6ff-4fdd-a05c-4c4a46c4eae5" xmlns:ns3="9e1d0b9f-c7fd-4480-9ce8-c0598db70c03" xmlns:ns4="82600beb-da22-43da-91cd-5f46f97596be" targetNamespace="http://schemas.microsoft.com/office/2006/metadata/properties" ma:root="true" ma:fieldsID="12efa1b53b9b0951477f9c2a490c035c" ns2:_="" ns3:_="" ns4:_="">
    <xsd:import namespace="b4bac817-d6ff-4fdd-a05c-4c4a46c4eae5"/>
    <xsd:import namespace="9e1d0b9f-c7fd-4480-9ce8-c0598db70c03"/>
    <xsd:import namespace="82600beb-da22-43da-91cd-5f46f97596b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2:MediaServiceGenerationTime" minOccurs="0"/>
                <xsd:element ref="ns2:MediaServiceEventHashCode" minOccurs="0"/>
                <xsd:element ref="ns2:MediaServiceOCR" minOccurs="0"/>
                <xsd:element ref="ns2:Kategorie" minOccurs="0"/>
                <xsd:element ref="ns2:Kontakt" minOccurs="0"/>
                <xsd:element ref="ns2:Bereich" minOccurs="0"/>
                <xsd:element ref="ns2:MediaServiceAutoKeyPoints" minOccurs="0"/>
                <xsd:element ref="ns2:MediaServiceKeyPoints" minOccurs="0"/>
                <xsd:element ref="ns3:SharedWithUsers" minOccurs="0"/>
                <xsd:element ref="ns3:SharedWithDetails" minOccurs="0"/>
                <xsd:element ref="ns2:Thema" minOccurs="0"/>
                <xsd:element ref="ns2:lcf76f155ced4ddcb4097134ff3c332f" minOccurs="0"/>
                <xsd:element ref="ns4: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bac817-d6ff-4fdd-a05c-4c4a46c4ea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Kategorie" ma:index="16" nillable="true" ma:displayName="Kategorie" ma:format="Dropdown" ma:indexed="true" ma:internalName="Kategorie">
      <xsd:simpleType>
        <xsd:restriction base="dms:Choice">
          <xsd:enumeration value="Besucher"/>
          <xsd:enumeration value="Formular"/>
          <xsd:enumeration value="Arbeiterzeitung"/>
          <xsd:enumeration value="Office"/>
          <xsd:enumeration value="Vorlagen"/>
          <xsd:enumeration value="Formular Angestellte"/>
          <xsd:enumeration value="Formular Arbeiter"/>
          <xsd:enumeration value="Rundschreiben"/>
          <xsd:enumeration value="BV"/>
          <xsd:enumeration value="AV"/>
          <xsd:enumeration value="BR-Info"/>
          <xsd:enumeration value="Marketing"/>
        </xsd:restriction>
      </xsd:simpleType>
    </xsd:element>
    <xsd:element name="Kontakt" ma:index="17" nillable="true" ma:displayName="Kontakt" ma:format="Dropdown" ma:list="UserInfo" ma:SharePointGroup="0" ma:internalName="Kontakt"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Bereich" ma:index="18" nillable="true" ma:displayName="Bereich" ma:format="Dropdown" ma:indexed="true" ma:internalName="Bereich">
      <xsd:simpleType>
        <xsd:restriction base="dms:Choice">
          <xsd:enumeration value="HR"/>
          <xsd:enumeration value="Betriebsrat"/>
          <xsd:enumeration value="Ressource"/>
          <xsd:enumeration value="Sicherheit"/>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Thema" ma:index="23" nillable="true" ma:displayName="Thema" ma:format="Dropdown" ma:internalName="Thema">
      <xsd:complexType>
        <xsd:complexContent>
          <xsd:extension base="dms:MultiChoice">
            <xsd:sequence>
              <xsd:element name="Value" maxOccurs="unbounded" minOccurs="0" nillable="true">
                <xsd:simpleType>
                  <xsd:restriction base="dms:Choice">
                    <xsd:enumeration value="All-In"/>
                    <xsd:enumeration value="Arbeitszeit"/>
                    <xsd:enumeration value="Datenschutz"/>
                    <xsd:enumeration value="Gehalt"/>
                    <xsd:enumeration value="KVP"/>
                    <xsd:enumeration value="Schulungen"/>
                    <xsd:enumeration value="Soziales"/>
                    <xsd:enumeration value="Auswahl 8"/>
                  </xsd:restriction>
                </xsd:simpleType>
              </xsd:element>
            </xsd:sequence>
          </xsd:extension>
        </xsd:complexContent>
      </xsd:complexType>
    </xsd:element>
    <xsd:element name="lcf76f155ced4ddcb4097134ff3c332f" ma:index="25" nillable="true" ma:taxonomy="true" ma:internalName="lcf76f155ced4ddcb4097134ff3c332f" ma:taxonomyFieldName="MediaServiceImageTags" ma:displayName="Bildmarkierungen" ma:readOnly="false" ma:fieldId="{5cf76f15-5ced-4ddc-b409-7134ff3c332f}" ma:taxonomyMulti="true" ma:sspId="0a21608a-12e9-46d7-aa35-d9915e8fc0e4" ma:termSetId="09814cd3-568e-fe90-9814-8d621ff8fb84" ma:anchorId="fba54fb3-c3e1-fe81-a776-ca4b69148c4d" ma:open="true" ma:isKeyword="false">
      <xsd:complexType>
        <xsd:sequence>
          <xsd:element ref="pc:Terms" minOccurs="0" maxOccurs="1"/>
        </xsd:sequence>
      </xsd:complexType>
    </xsd:element>
    <xsd:element name="MediaLengthInSeconds" ma:index="27"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e1d0b9f-c7fd-4480-9ce8-c0598db70c03" elementFormDefault="qualified">
    <xsd:import namespace="http://schemas.microsoft.com/office/2006/documentManagement/types"/>
    <xsd:import namespace="http://schemas.microsoft.com/office/infopath/2007/PartnerControls"/>
    <xsd:element name="SharedWithUsers" ma:index="21"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Freigegeben für -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2600beb-da22-43da-91cd-5f46f97596be" elementFormDefault="qualified">
    <xsd:import namespace="http://schemas.microsoft.com/office/2006/documentManagement/types"/>
    <xsd:import namespace="http://schemas.microsoft.com/office/infopath/2007/PartnerControls"/>
    <xsd:element name="TaxCatchAll" ma:index="26" nillable="true" ma:displayName="Taxonomy Catch All Column" ma:hidden="true" ma:list="{c538e364-06ae-4ea0-b7ac-1aa294db007c}" ma:internalName="TaxCatchAll" ma:showField="CatchAllData" ma:web="9e1d0b9f-c7fd-4480-9ce8-c0598db70c0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Kategorie xmlns="b4bac817-d6ff-4fdd-a05c-4c4a46c4eae5" xsi:nil="true"/>
    <Kontakt xmlns="b4bac817-d6ff-4fdd-a05c-4c4a46c4eae5">
      <UserInfo>
        <DisplayName/>
        <AccountId xsi:nil="true"/>
        <AccountType/>
      </UserInfo>
    </Kontakt>
    <Bereich xmlns="b4bac817-d6ff-4fdd-a05c-4c4a46c4eae5" xsi:nil="true"/>
    <Thema xmlns="b4bac817-d6ff-4fdd-a05c-4c4a46c4eae5" xsi:nil="true"/>
    <TaxCatchAll xmlns="82600beb-da22-43da-91cd-5f46f97596be" xsi:nil="true"/>
    <lcf76f155ced4ddcb4097134ff3c332f xmlns="b4bac817-d6ff-4fdd-a05c-4c4a46c4eae5">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7FA9BAA-BCA4-459D-B880-41AFF8E92565}">
  <ds:schemaRefs>
    <ds:schemaRef ds:uri="82600beb-da22-43da-91cd-5f46f97596be"/>
    <ds:schemaRef ds:uri="9e1d0b9f-c7fd-4480-9ce8-c0598db70c03"/>
    <ds:schemaRef ds:uri="b4bac817-d6ff-4fdd-a05c-4c4a46c4ea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D8E5FD0-3C89-4917-8A1B-B584DABE156D}">
  <ds:schemaRefs>
    <ds:schemaRef ds:uri="http://schemas.microsoft.com/sharepoint/v3/contenttype/forms"/>
  </ds:schemaRefs>
</ds:datastoreItem>
</file>

<file path=customXml/itemProps3.xml><?xml version="1.0" encoding="utf-8"?>
<ds:datastoreItem xmlns:ds="http://schemas.openxmlformats.org/officeDocument/2006/customXml" ds:itemID="{EFB06BEF-B4F7-4884-BC0B-05374E51E93C}">
  <ds:schemaRefs>
    <ds:schemaRef ds:uri="http://purl.org/dc/dcmitype/"/>
    <ds:schemaRef ds:uri="http://schemas.microsoft.com/office/2006/metadata/properties"/>
    <ds:schemaRef ds:uri="http://schemas.microsoft.com/office/2006/documentManagement/types"/>
    <ds:schemaRef ds:uri="http://purl.org/dc/elements/1.1/"/>
    <ds:schemaRef ds:uri="http://purl.org/dc/terms/"/>
    <ds:schemaRef ds:uri="b4bac817-d6ff-4fdd-a05c-4c4a46c4eae5"/>
    <ds:schemaRef ds:uri="http://schemas.microsoft.com/office/infopath/2007/PartnerControls"/>
    <ds:schemaRef ds:uri="9e1d0b9f-c7fd-4480-9ce8-c0598db70c03"/>
    <ds:schemaRef ds:uri="http://schemas.openxmlformats.org/package/2006/metadata/core-properties"/>
    <ds:schemaRef ds:uri="82600beb-da22-43da-91cd-5f46f97596be"/>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148</TotalTime>
  <Words>2193</Words>
  <Application>Microsoft Macintosh PowerPoint</Application>
  <PresentationFormat>Widescreen</PresentationFormat>
  <Paragraphs>309</Paragraphs>
  <Slides>19</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Helvetica Neue</vt:lpstr>
      <vt:lpstr>Inter</vt:lpstr>
      <vt:lpstr>1_Thermo 1</vt:lpstr>
      <vt:lpstr>AutoML Evaluation</vt:lpstr>
      <vt:lpstr>What is AutoML</vt:lpstr>
      <vt:lpstr>AutoML Tools Offerings</vt:lpstr>
      <vt:lpstr>Why AutoML?</vt:lpstr>
      <vt:lpstr>Value Measure</vt:lpstr>
      <vt:lpstr>What AutoML isn’t</vt:lpstr>
      <vt:lpstr>PowerPoint Presentation</vt:lpstr>
      <vt:lpstr>Functional &amp; Non Functional Requirements</vt:lpstr>
      <vt:lpstr>Tools being Evaluated</vt:lpstr>
      <vt:lpstr>Vendor Evaluations</vt:lpstr>
      <vt:lpstr>Current State</vt:lpstr>
      <vt:lpstr>Feature Offerings</vt:lpstr>
      <vt:lpstr>Tech Radar for Tabular Data</vt:lpstr>
      <vt:lpstr>Tech Radar for Timeseries Data</vt:lpstr>
      <vt:lpstr>Tech Radar for Image Data</vt:lpstr>
      <vt:lpstr>Vendor Evaluations</vt:lpstr>
      <vt:lpstr>Next Steps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Day, Steve H.</dc:creator>
  <cp:lastModifiedBy>JAIN, MIHIKA</cp:lastModifiedBy>
  <cp:revision>1</cp:revision>
  <dcterms:created xsi:type="dcterms:W3CDTF">2020-07-14T14:41:16Z</dcterms:created>
  <dcterms:modified xsi:type="dcterms:W3CDTF">2023-06-07T15:50:00Z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0x010100A24455D03D776C4F9D100C86ADF2EED9</vt:lpwstr>
  </property>
  <property fmtid="{D5CDD505-2E9C-101B-9397-08002B2CF9AE}" pid="3" name="MediaServiceImageTags">
    <vt:lpwstr/>
  </property>
</Properties>
</file>